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Ubuntu"/>
      <p:regular r:id="rId22"/>
      <p:bold r:id="rId23"/>
      <p:italic r:id="rId24"/>
      <p:boldItalic r:id="rId25"/>
    </p:embeddedFont>
    <p:embeddedFont>
      <p:font typeface="Roboto"/>
      <p:regular r:id="rId26"/>
      <p:bold r:id="rId27"/>
      <p:italic r:id="rId28"/>
      <p:boldItalic r:id="rId29"/>
    </p:embeddedFont>
    <p:embeddedFont>
      <p:font typeface="Capriola"/>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Ubuntu-regular.fntdata"/><Relationship Id="rId21" Type="http://schemas.openxmlformats.org/officeDocument/2006/relationships/slide" Target="slides/slide17.xml"/><Relationship Id="rId24" Type="http://schemas.openxmlformats.org/officeDocument/2006/relationships/font" Target="fonts/Ubuntu-italic.fntdata"/><Relationship Id="rId23" Type="http://schemas.openxmlformats.org/officeDocument/2006/relationships/font" Target="fonts/Ubuntu-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oboto-regular.fntdata"/><Relationship Id="rId25" Type="http://schemas.openxmlformats.org/officeDocument/2006/relationships/font" Target="fonts/Ubuntu-boldItalic.fntdata"/><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Capriola-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Shape 54"/>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55" name="Shape 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Shape 11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12" name="Shape 11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4" name="Shape 12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7" name="Shape 1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9" name="Shape 1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5" name="Shape 1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Shape 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2" name="Shape 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9" name="Shape 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95" name="Shape 9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00" name="Shape 10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Shape 1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6" name="Shape 10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0" y="695625"/>
            <a:ext cx="8520600" cy="1043700"/>
          </a:xfrm>
          <a:prstGeom prst="rect">
            <a:avLst/>
          </a:prstGeom>
        </p:spPr>
        <p:txBody>
          <a:bodyPr anchorCtr="0" anchor="b" bIns="91425" lIns="91425" spcFirstLastPara="1" rIns="91425" wrap="square" tIns="91425"/>
          <a:lstStyle>
            <a:lvl1pPr lvl="0">
              <a:spcBef>
                <a:spcPts val="0"/>
              </a:spcBef>
              <a:spcAft>
                <a:spcPts val="0"/>
              </a:spcAft>
              <a:buClr>
                <a:srgbClr val="0667BB"/>
              </a:buClr>
              <a:buSzPts val="3000"/>
              <a:buFont typeface="Capriola"/>
              <a:buNone/>
              <a:defRPr sz="3000">
                <a:solidFill>
                  <a:srgbClr val="0667BB"/>
                </a:solidFill>
                <a:latin typeface="Capriola"/>
                <a:ea typeface="Capriola"/>
                <a:cs typeface="Capriola"/>
                <a:sym typeface="Capriola"/>
              </a:defRPr>
            </a:lvl1pPr>
            <a:lvl2pPr lvl="1" algn="ctr">
              <a:spcBef>
                <a:spcPts val="0"/>
              </a:spcBef>
              <a:spcAft>
                <a:spcPts val="0"/>
              </a:spcAft>
              <a:buClr>
                <a:srgbClr val="0667BB"/>
              </a:buClr>
              <a:buSzPts val="5200"/>
              <a:buNone/>
              <a:defRPr sz="5200">
                <a:solidFill>
                  <a:srgbClr val="0667BB"/>
                </a:solidFill>
              </a:defRPr>
            </a:lvl2pPr>
            <a:lvl3pPr lvl="2" algn="ctr">
              <a:spcBef>
                <a:spcPts val="0"/>
              </a:spcBef>
              <a:spcAft>
                <a:spcPts val="0"/>
              </a:spcAft>
              <a:buClr>
                <a:srgbClr val="0667BB"/>
              </a:buClr>
              <a:buSzPts val="5200"/>
              <a:buNone/>
              <a:defRPr sz="5200">
                <a:solidFill>
                  <a:srgbClr val="0667BB"/>
                </a:solidFill>
              </a:defRPr>
            </a:lvl3pPr>
            <a:lvl4pPr lvl="3" algn="ctr">
              <a:spcBef>
                <a:spcPts val="0"/>
              </a:spcBef>
              <a:spcAft>
                <a:spcPts val="0"/>
              </a:spcAft>
              <a:buClr>
                <a:srgbClr val="0667BB"/>
              </a:buClr>
              <a:buSzPts val="5200"/>
              <a:buNone/>
              <a:defRPr sz="5200">
                <a:solidFill>
                  <a:srgbClr val="0667BB"/>
                </a:solidFill>
              </a:defRPr>
            </a:lvl4pPr>
            <a:lvl5pPr lvl="4" algn="ctr">
              <a:spcBef>
                <a:spcPts val="0"/>
              </a:spcBef>
              <a:spcAft>
                <a:spcPts val="0"/>
              </a:spcAft>
              <a:buClr>
                <a:srgbClr val="0667BB"/>
              </a:buClr>
              <a:buSzPts val="5200"/>
              <a:buNone/>
              <a:defRPr sz="5200">
                <a:solidFill>
                  <a:srgbClr val="0667BB"/>
                </a:solidFill>
              </a:defRPr>
            </a:lvl5pPr>
            <a:lvl6pPr lvl="5" algn="ctr">
              <a:spcBef>
                <a:spcPts val="0"/>
              </a:spcBef>
              <a:spcAft>
                <a:spcPts val="0"/>
              </a:spcAft>
              <a:buClr>
                <a:srgbClr val="0667BB"/>
              </a:buClr>
              <a:buSzPts val="5200"/>
              <a:buNone/>
              <a:defRPr sz="5200">
                <a:solidFill>
                  <a:srgbClr val="0667BB"/>
                </a:solidFill>
              </a:defRPr>
            </a:lvl6pPr>
            <a:lvl7pPr lvl="6" algn="ctr">
              <a:spcBef>
                <a:spcPts val="0"/>
              </a:spcBef>
              <a:spcAft>
                <a:spcPts val="0"/>
              </a:spcAft>
              <a:buClr>
                <a:srgbClr val="0667BB"/>
              </a:buClr>
              <a:buSzPts val="5200"/>
              <a:buNone/>
              <a:defRPr sz="5200">
                <a:solidFill>
                  <a:srgbClr val="0667BB"/>
                </a:solidFill>
              </a:defRPr>
            </a:lvl7pPr>
            <a:lvl8pPr lvl="7" algn="ctr">
              <a:spcBef>
                <a:spcPts val="0"/>
              </a:spcBef>
              <a:spcAft>
                <a:spcPts val="0"/>
              </a:spcAft>
              <a:buClr>
                <a:srgbClr val="0667BB"/>
              </a:buClr>
              <a:buSzPts val="5200"/>
              <a:buNone/>
              <a:defRPr sz="5200">
                <a:solidFill>
                  <a:srgbClr val="0667BB"/>
                </a:solidFill>
              </a:defRPr>
            </a:lvl8pPr>
            <a:lvl9pPr lvl="8" algn="ctr">
              <a:spcBef>
                <a:spcPts val="0"/>
              </a:spcBef>
              <a:spcAft>
                <a:spcPts val="0"/>
              </a:spcAft>
              <a:buClr>
                <a:srgbClr val="0667BB"/>
              </a:buClr>
              <a:buSzPts val="5200"/>
              <a:buNone/>
              <a:defRPr sz="5200">
                <a:solidFill>
                  <a:srgbClr val="0667BB"/>
                </a:solidFill>
              </a:defRPr>
            </a:lvl9pPr>
          </a:lstStyle>
          <a:p/>
        </p:txBody>
      </p:sp>
      <p:sp>
        <p:nvSpPr>
          <p:cNvPr id="11" name="Shape 11"/>
          <p:cNvSpPr txBox="1"/>
          <p:nvPr>
            <p:ph idx="1" type="subTitle"/>
          </p:nvPr>
        </p:nvSpPr>
        <p:spPr>
          <a:xfrm>
            <a:off x="409525" y="22704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1800"/>
              <a:buFont typeface="Ubuntu"/>
              <a:buNone/>
              <a:defRPr>
                <a:latin typeface="Ubuntu"/>
                <a:ea typeface="Ubuntu"/>
                <a:cs typeface="Ubuntu"/>
                <a:sym typeface="Ubuntu"/>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12" name="Shape 12"/>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8" name="Shape 48"/>
        <p:cNvGrpSpPr/>
        <p:nvPr/>
      </p:nvGrpSpPr>
      <p:grpSpPr>
        <a:xfrm>
          <a:off x="0" y="0"/>
          <a:ext cx="0" cy="0"/>
          <a:chOff x="0" y="0"/>
          <a:chExt cx="0" cy="0"/>
        </a:xfrm>
      </p:grpSpPr>
      <p:sp>
        <p:nvSpPr>
          <p:cNvPr id="49" name="Shape 49"/>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0000"/>
              <a:buNone/>
              <a:defRPr sz="10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Shape 50"/>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pic>
        <p:nvPicPr>
          <p:cNvPr id="51" name="Shape 51"/>
          <p:cNvPicPr preferRelativeResize="0"/>
          <p:nvPr/>
        </p:nvPicPr>
        <p:blipFill>
          <a:blip r:embed="rId2">
            <a:alphaModFix amt="50000"/>
          </a:blip>
          <a:stretch>
            <a:fillRect/>
          </a:stretch>
        </p:blipFill>
        <p:spPr>
          <a:xfrm>
            <a:off x="7886250" y="144275"/>
            <a:ext cx="845719" cy="3855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2" name="Shape 5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Clr>
                <a:srgbClr val="0667BB"/>
              </a:buClr>
              <a:buSzPts val="3000"/>
              <a:buFont typeface="Capriola"/>
              <a:buNone/>
              <a:defRPr sz="3000">
                <a:solidFill>
                  <a:srgbClr val="0667BB"/>
                </a:solidFill>
                <a:latin typeface="Capriola"/>
                <a:ea typeface="Capriola"/>
                <a:cs typeface="Capriola"/>
                <a:sym typeface="Capriola"/>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pic>
        <p:nvPicPr>
          <p:cNvPr id="15" name="Shape 15"/>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p:nvPr/>
        </p:nvSpPr>
        <p:spPr>
          <a:xfrm>
            <a:off x="-75" y="0"/>
            <a:ext cx="9144000" cy="954000"/>
          </a:xfrm>
          <a:prstGeom prst="rect">
            <a:avLst/>
          </a:prstGeom>
          <a:solidFill>
            <a:srgbClr val="1297FF">
              <a:alpha val="4654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 name="Shape 18"/>
          <p:cNvSpPr txBox="1"/>
          <p:nvPr>
            <p:ph type="title"/>
          </p:nvPr>
        </p:nvSpPr>
        <p:spPr>
          <a:xfrm>
            <a:off x="311700" y="271525"/>
            <a:ext cx="8520600" cy="572700"/>
          </a:xfrm>
          <a:prstGeom prst="rect">
            <a:avLst/>
          </a:prstGeom>
        </p:spPr>
        <p:txBody>
          <a:bodyPr anchorCtr="0" anchor="t" bIns="91425" lIns="91425" spcFirstLastPara="1" rIns="91425" wrap="square" tIns="91425"/>
          <a:lstStyle>
            <a:lvl1pPr lvl="0">
              <a:spcBef>
                <a:spcPts val="0"/>
              </a:spcBef>
              <a:spcAft>
                <a:spcPts val="0"/>
              </a:spcAft>
              <a:buClr>
                <a:srgbClr val="055498"/>
              </a:buClr>
              <a:buSzPts val="2000"/>
              <a:buFont typeface="Capriola"/>
              <a:buNone/>
              <a:defRPr sz="2000">
                <a:solidFill>
                  <a:srgbClr val="055498"/>
                </a:solidFill>
                <a:latin typeface="Capriola"/>
                <a:ea typeface="Capriola"/>
                <a:cs typeface="Capriola"/>
                <a:sym typeface="Capriol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 name="Shape 19"/>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Font typeface="Ubuntu"/>
              <a:buChar char="●"/>
              <a:defRPr>
                <a:latin typeface="Ubuntu"/>
                <a:ea typeface="Ubuntu"/>
                <a:cs typeface="Ubuntu"/>
                <a:sym typeface="Ubuntu"/>
              </a:defRPr>
            </a:lvl1pPr>
            <a:lvl2pPr indent="-317500" lvl="1" marL="914400">
              <a:spcBef>
                <a:spcPts val="1600"/>
              </a:spcBef>
              <a:spcAft>
                <a:spcPts val="0"/>
              </a:spcAft>
              <a:buSzPts val="1400"/>
              <a:buFont typeface="Ubuntu"/>
              <a:buChar char="○"/>
              <a:defRPr>
                <a:latin typeface="Ubuntu"/>
                <a:ea typeface="Ubuntu"/>
                <a:cs typeface="Ubuntu"/>
                <a:sym typeface="Ubuntu"/>
              </a:defRPr>
            </a:lvl2pPr>
            <a:lvl3pPr indent="-317500" lvl="2" marL="1371600">
              <a:spcBef>
                <a:spcPts val="1600"/>
              </a:spcBef>
              <a:spcAft>
                <a:spcPts val="0"/>
              </a:spcAft>
              <a:buSzPts val="1400"/>
              <a:buFont typeface="Ubuntu"/>
              <a:buChar char="■"/>
              <a:defRPr>
                <a:latin typeface="Ubuntu"/>
                <a:ea typeface="Ubuntu"/>
                <a:cs typeface="Ubuntu"/>
                <a:sym typeface="Ubuntu"/>
              </a:defRPr>
            </a:lvl3pPr>
            <a:lvl4pPr indent="-317500" lvl="3" marL="1828800">
              <a:spcBef>
                <a:spcPts val="1600"/>
              </a:spcBef>
              <a:spcAft>
                <a:spcPts val="0"/>
              </a:spcAft>
              <a:buSzPts val="1400"/>
              <a:buFont typeface="Ubuntu"/>
              <a:buChar char="●"/>
              <a:defRPr>
                <a:latin typeface="Ubuntu"/>
                <a:ea typeface="Ubuntu"/>
                <a:cs typeface="Ubuntu"/>
                <a:sym typeface="Ubuntu"/>
              </a:defRPr>
            </a:lvl4pPr>
            <a:lvl5pPr indent="-317500" lvl="4" marL="2286000">
              <a:spcBef>
                <a:spcPts val="1600"/>
              </a:spcBef>
              <a:spcAft>
                <a:spcPts val="0"/>
              </a:spcAft>
              <a:buSzPts val="1400"/>
              <a:buFont typeface="Ubuntu"/>
              <a:buChar char="○"/>
              <a:defRPr>
                <a:latin typeface="Ubuntu"/>
                <a:ea typeface="Ubuntu"/>
                <a:cs typeface="Ubuntu"/>
                <a:sym typeface="Ubuntu"/>
              </a:defRPr>
            </a:lvl5pPr>
            <a:lvl6pPr indent="-317500" lvl="5" marL="2743200">
              <a:spcBef>
                <a:spcPts val="1600"/>
              </a:spcBef>
              <a:spcAft>
                <a:spcPts val="0"/>
              </a:spcAft>
              <a:buSzPts val="1400"/>
              <a:buFont typeface="Ubuntu"/>
              <a:buChar char="■"/>
              <a:defRPr>
                <a:latin typeface="Ubuntu"/>
                <a:ea typeface="Ubuntu"/>
                <a:cs typeface="Ubuntu"/>
                <a:sym typeface="Ubuntu"/>
              </a:defRPr>
            </a:lvl6pPr>
            <a:lvl7pPr indent="-317500" lvl="6" marL="3200400">
              <a:spcBef>
                <a:spcPts val="1600"/>
              </a:spcBef>
              <a:spcAft>
                <a:spcPts val="0"/>
              </a:spcAft>
              <a:buSzPts val="1400"/>
              <a:buFont typeface="Ubuntu"/>
              <a:buChar char="●"/>
              <a:defRPr>
                <a:latin typeface="Ubuntu"/>
                <a:ea typeface="Ubuntu"/>
                <a:cs typeface="Ubuntu"/>
                <a:sym typeface="Ubuntu"/>
              </a:defRPr>
            </a:lvl7pPr>
            <a:lvl8pPr indent="-317500" lvl="7" marL="3657600">
              <a:spcBef>
                <a:spcPts val="1600"/>
              </a:spcBef>
              <a:spcAft>
                <a:spcPts val="0"/>
              </a:spcAft>
              <a:buSzPts val="1400"/>
              <a:buFont typeface="Ubuntu"/>
              <a:buChar char="○"/>
              <a:defRPr>
                <a:latin typeface="Ubuntu"/>
                <a:ea typeface="Ubuntu"/>
                <a:cs typeface="Ubuntu"/>
                <a:sym typeface="Ubuntu"/>
              </a:defRPr>
            </a:lvl8pPr>
            <a:lvl9pPr indent="-317500" lvl="8" marL="4114800">
              <a:spcBef>
                <a:spcPts val="1600"/>
              </a:spcBef>
              <a:spcAft>
                <a:spcPts val="1600"/>
              </a:spcAft>
              <a:buSzPts val="1400"/>
              <a:buFont typeface="Ubuntu"/>
              <a:buChar char="■"/>
              <a:defRPr>
                <a:latin typeface="Ubuntu"/>
                <a:ea typeface="Ubuntu"/>
                <a:cs typeface="Ubuntu"/>
                <a:sym typeface="Ubuntu"/>
              </a:defRPr>
            </a:lvl9pPr>
          </a:lstStyle>
          <a:p/>
        </p:txBody>
      </p:sp>
      <p:pic>
        <p:nvPicPr>
          <p:cNvPr id="20" name="Shape 20"/>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 name="Shape 21"/>
        <p:cNvGrpSpPr/>
        <p:nvPr/>
      </p:nvGrpSpPr>
      <p:grpSpPr>
        <a:xfrm>
          <a:off x="0" y="0"/>
          <a:ext cx="0" cy="0"/>
          <a:chOff x="0" y="0"/>
          <a:chExt cx="0" cy="0"/>
        </a:xfrm>
      </p:grpSpPr>
      <p:sp>
        <p:nvSpPr>
          <p:cNvPr id="22" name="Shape 22"/>
          <p:cNvSpPr/>
          <p:nvPr/>
        </p:nvSpPr>
        <p:spPr>
          <a:xfrm>
            <a:off x="-21675" y="0"/>
            <a:ext cx="9165600" cy="954000"/>
          </a:xfrm>
          <a:prstGeom prst="rect">
            <a:avLst/>
          </a:prstGeom>
          <a:solidFill>
            <a:srgbClr val="1297FF">
              <a:alpha val="4654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 name="Shape 23"/>
          <p:cNvSpPr txBox="1"/>
          <p:nvPr>
            <p:ph type="title"/>
          </p:nvPr>
        </p:nvSpPr>
        <p:spPr>
          <a:xfrm>
            <a:off x="311700" y="268225"/>
            <a:ext cx="8520600" cy="572700"/>
          </a:xfrm>
          <a:prstGeom prst="rect">
            <a:avLst/>
          </a:prstGeom>
        </p:spPr>
        <p:txBody>
          <a:bodyPr anchorCtr="0" anchor="t" bIns="91425" lIns="91425" spcFirstLastPara="1" rIns="91425" wrap="square" tIns="91425"/>
          <a:lstStyle>
            <a:lvl1pPr lvl="0">
              <a:spcBef>
                <a:spcPts val="0"/>
              </a:spcBef>
              <a:spcAft>
                <a:spcPts val="0"/>
              </a:spcAft>
              <a:buClr>
                <a:srgbClr val="055498"/>
              </a:buClr>
              <a:buSzPts val="2000"/>
              <a:buFont typeface="Capriola"/>
              <a:buNone/>
              <a:defRPr sz="2000">
                <a:solidFill>
                  <a:srgbClr val="055498"/>
                </a:solidFill>
                <a:latin typeface="Capriola"/>
                <a:ea typeface="Capriola"/>
                <a:cs typeface="Capriola"/>
                <a:sym typeface="Capriola"/>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 name="Shape 24"/>
          <p:cNvSpPr txBox="1"/>
          <p:nvPr>
            <p:ph idx="1" type="body"/>
          </p:nvPr>
        </p:nvSpPr>
        <p:spPr>
          <a:xfrm>
            <a:off x="159300" y="1017725"/>
            <a:ext cx="4264200" cy="34164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Font typeface="Ubuntu"/>
              <a:buChar char="●"/>
              <a:defRPr>
                <a:latin typeface="Ubuntu"/>
                <a:ea typeface="Ubuntu"/>
                <a:cs typeface="Ubuntu"/>
                <a:sym typeface="Ubuntu"/>
              </a:defRPr>
            </a:lvl1pPr>
            <a:lvl2pPr indent="-317500" lvl="1" marL="914400" rtl="0">
              <a:spcBef>
                <a:spcPts val="1600"/>
              </a:spcBef>
              <a:spcAft>
                <a:spcPts val="0"/>
              </a:spcAft>
              <a:buSzPts val="1400"/>
              <a:buFont typeface="Ubuntu"/>
              <a:buChar char="○"/>
              <a:defRPr>
                <a:latin typeface="Ubuntu"/>
                <a:ea typeface="Ubuntu"/>
                <a:cs typeface="Ubuntu"/>
                <a:sym typeface="Ubuntu"/>
              </a:defRPr>
            </a:lvl2pPr>
            <a:lvl3pPr indent="-317500" lvl="2" marL="1371600" rtl="0">
              <a:spcBef>
                <a:spcPts val="1600"/>
              </a:spcBef>
              <a:spcAft>
                <a:spcPts val="0"/>
              </a:spcAft>
              <a:buSzPts val="1400"/>
              <a:buFont typeface="Ubuntu"/>
              <a:buChar char="■"/>
              <a:defRPr>
                <a:latin typeface="Ubuntu"/>
                <a:ea typeface="Ubuntu"/>
                <a:cs typeface="Ubuntu"/>
                <a:sym typeface="Ubuntu"/>
              </a:defRPr>
            </a:lvl3pPr>
            <a:lvl4pPr indent="-317500" lvl="3" marL="1828800" rtl="0">
              <a:spcBef>
                <a:spcPts val="1600"/>
              </a:spcBef>
              <a:spcAft>
                <a:spcPts val="0"/>
              </a:spcAft>
              <a:buSzPts val="1400"/>
              <a:buFont typeface="Ubuntu"/>
              <a:buChar char="●"/>
              <a:defRPr>
                <a:latin typeface="Ubuntu"/>
                <a:ea typeface="Ubuntu"/>
                <a:cs typeface="Ubuntu"/>
                <a:sym typeface="Ubuntu"/>
              </a:defRPr>
            </a:lvl4pPr>
            <a:lvl5pPr indent="-317500" lvl="4" marL="2286000" rtl="0">
              <a:spcBef>
                <a:spcPts val="1600"/>
              </a:spcBef>
              <a:spcAft>
                <a:spcPts val="0"/>
              </a:spcAft>
              <a:buSzPts val="1400"/>
              <a:buFont typeface="Ubuntu"/>
              <a:buChar char="○"/>
              <a:defRPr>
                <a:latin typeface="Ubuntu"/>
                <a:ea typeface="Ubuntu"/>
                <a:cs typeface="Ubuntu"/>
                <a:sym typeface="Ubuntu"/>
              </a:defRPr>
            </a:lvl5pPr>
            <a:lvl6pPr indent="-317500" lvl="5" marL="2743200" rtl="0">
              <a:spcBef>
                <a:spcPts val="1600"/>
              </a:spcBef>
              <a:spcAft>
                <a:spcPts val="0"/>
              </a:spcAft>
              <a:buSzPts val="1400"/>
              <a:buFont typeface="Ubuntu"/>
              <a:buChar char="■"/>
              <a:defRPr>
                <a:latin typeface="Ubuntu"/>
                <a:ea typeface="Ubuntu"/>
                <a:cs typeface="Ubuntu"/>
                <a:sym typeface="Ubuntu"/>
              </a:defRPr>
            </a:lvl6pPr>
            <a:lvl7pPr indent="-317500" lvl="6" marL="3200400" rtl="0">
              <a:spcBef>
                <a:spcPts val="1600"/>
              </a:spcBef>
              <a:spcAft>
                <a:spcPts val="0"/>
              </a:spcAft>
              <a:buSzPts val="1400"/>
              <a:buFont typeface="Ubuntu"/>
              <a:buChar char="●"/>
              <a:defRPr>
                <a:latin typeface="Ubuntu"/>
                <a:ea typeface="Ubuntu"/>
                <a:cs typeface="Ubuntu"/>
                <a:sym typeface="Ubuntu"/>
              </a:defRPr>
            </a:lvl7pPr>
            <a:lvl8pPr indent="-317500" lvl="7" marL="3657600" rtl="0">
              <a:spcBef>
                <a:spcPts val="1600"/>
              </a:spcBef>
              <a:spcAft>
                <a:spcPts val="0"/>
              </a:spcAft>
              <a:buSzPts val="1400"/>
              <a:buFont typeface="Ubuntu"/>
              <a:buChar char="○"/>
              <a:defRPr>
                <a:latin typeface="Ubuntu"/>
                <a:ea typeface="Ubuntu"/>
                <a:cs typeface="Ubuntu"/>
                <a:sym typeface="Ubuntu"/>
              </a:defRPr>
            </a:lvl8pPr>
            <a:lvl9pPr indent="-317500" lvl="8" marL="4114800" rtl="0">
              <a:spcBef>
                <a:spcPts val="1600"/>
              </a:spcBef>
              <a:spcAft>
                <a:spcPts val="1600"/>
              </a:spcAft>
              <a:buSzPts val="1400"/>
              <a:buFont typeface="Ubuntu"/>
              <a:buChar char="■"/>
              <a:defRPr>
                <a:latin typeface="Ubuntu"/>
                <a:ea typeface="Ubuntu"/>
                <a:cs typeface="Ubuntu"/>
                <a:sym typeface="Ubuntu"/>
              </a:defRPr>
            </a:lvl9pPr>
          </a:lstStyle>
          <a:p/>
        </p:txBody>
      </p:sp>
      <p:sp>
        <p:nvSpPr>
          <p:cNvPr id="25" name="Shape 25"/>
          <p:cNvSpPr txBox="1"/>
          <p:nvPr>
            <p:ph idx="2" type="body"/>
          </p:nvPr>
        </p:nvSpPr>
        <p:spPr>
          <a:xfrm>
            <a:off x="4604550" y="1017725"/>
            <a:ext cx="4264200" cy="34164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Font typeface="Ubuntu"/>
              <a:buChar char="●"/>
              <a:defRPr>
                <a:latin typeface="Ubuntu"/>
                <a:ea typeface="Ubuntu"/>
                <a:cs typeface="Ubuntu"/>
                <a:sym typeface="Ubuntu"/>
              </a:defRPr>
            </a:lvl1pPr>
            <a:lvl2pPr indent="-317500" lvl="1" marL="914400" rtl="0">
              <a:spcBef>
                <a:spcPts val="1600"/>
              </a:spcBef>
              <a:spcAft>
                <a:spcPts val="0"/>
              </a:spcAft>
              <a:buSzPts val="1400"/>
              <a:buFont typeface="Ubuntu"/>
              <a:buChar char="○"/>
              <a:defRPr>
                <a:latin typeface="Ubuntu"/>
                <a:ea typeface="Ubuntu"/>
                <a:cs typeface="Ubuntu"/>
                <a:sym typeface="Ubuntu"/>
              </a:defRPr>
            </a:lvl2pPr>
            <a:lvl3pPr indent="-317500" lvl="2" marL="1371600" rtl="0">
              <a:spcBef>
                <a:spcPts val="1600"/>
              </a:spcBef>
              <a:spcAft>
                <a:spcPts val="0"/>
              </a:spcAft>
              <a:buSzPts val="1400"/>
              <a:buFont typeface="Ubuntu"/>
              <a:buChar char="■"/>
              <a:defRPr>
                <a:latin typeface="Ubuntu"/>
                <a:ea typeface="Ubuntu"/>
                <a:cs typeface="Ubuntu"/>
                <a:sym typeface="Ubuntu"/>
              </a:defRPr>
            </a:lvl3pPr>
            <a:lvl4pPr indent="-317500" lvl="3" marL="1828800" rtl="0">
              <a:spcBef>
                <a:spcPts val="1600"/>
              </a:spcBef>
              <a:spcAft>
                <a:spcPts val="0"/>
              </a:spcAft>
              <a:buSzPts val="1400"/>
              <a:buFont typeface="Ubuntu"/>
              <a:buChar char="●"/>
              <a:defRPr>
                <a:latin typeface="Ubuntu"/>
                <a:ea typeface="Ubuntu"/>
                <a:cs typeface="Ubuntu"/>
                <a:sym typeface="Ubuntu"/>
              </a:defRPr>
            </a:lvl4pPr>
            <a:lvl5pPr indent="-317500" lvl="4" marL="2286000" rtl="0">
              <a:spcBef>
                <a:spcPts val="1600"/>
              </a:spcBef>
              <a:spcAft>
                <a:spcPts val="0"/>
              </a:spcAft>
              <a:buSzPts val="1400"/>
              <a:buFont typeface="Ubuntu"/>
              <a:buChar char="○"/>
              <a:defRPr>
                <a:latin typeface="Ubuntu"/>
                <a:ea typeface="Ubuntu"/>
                <a:cs typeface="Ubuntu"/>
                <a:sym typeface="Ubuntu"/>
              </a:defRPr>
            </a:lvl5pPr>
            <a:lvl6pPr indent="-317500" lvl="5" marL="2743200" rtl="0">
              <a:spcBef>
                <a:spcPts val="1600"/>
              </a:spcBef>
              <a:spcAft>
                <a:spcPts val="0"/>
              </a:spcAft>
              <a:buSzPts val="1400"/>
              <a:buFont typeface="Ubuntu"/>
              <a:buChar char="■"/>
              <a:defRPr>
                <a:latin typeface="Ubuntu"/>
                <a:ea typeface="Ubuntu"/>
                <a:cs typeface="Ubuntu"/>
                <a:sym typeface="Ubuntu"/>
              </a:defRPr>
            </a:lvl6pPr>
            <a:lvl7pPr indent="-317500" lvl="6" marL="3200400" rtl="0">
              <a:spcBef>
                <a:spcPts val="1600"/>
              </a:spcBef>
              <a:spcAft>
                <a:spcPts val="0"/>
              </a:spcAft>
              <a:buSzPts val="1400"/>
              <a:buFont typeface="Ubuntu"/>
              <a:buChar char="●"/>
              <a:defRPr>
                <a:latin typeface="Ubuntu"/>
                <a:ea typeface="Ubuntu"/>
                <a:cs typeface="Ubuntu"/>
                <a:sym typeface="Ubuntu"/>
              </a:defRPr>
            </a:lvl7pPr>
            <a:lvl8pPr indent="-317500" lvl="7" marL="3657600" rtl="0">
              <a:spcBef>
                <a:spcPts val="1600"/>
              </a:spcBef>
              <a:spcAft>
                <a:spcPts val="0"/>
              </a:spcAft>
              <a:buSzPts val="1400"/>
              <a:buFont typeface="Ubuntu"/>
              <a:buChar char="○"/>
              <a:defRPr>
                <a:latin typeface="Ubuntu"/>
                <a:ea typeface="Ubuntu"/>
                <a:cs typeface="Ubuntu"/>
                <a:sym typeface="Ubuntu"/>
              </a:defRPr>
            </a:lvl8pPr>
            <a:lvl9pPr indent="-317500" lvl="8" marL="4114800" rtl="0">
              <a:spcBef>
                <a:spcPts val="1600"/>
              </a:spcBef>
              <a:spcAft>
                <a:spcPts val="1600"/>
              </a:spcAft>
              <a:buSzPts val="1400"/>
              <a:buFont typeface="Ubuntu"/>
              <a:buChar char="■"/>
              <a:defRPr>
                <a:latin typeface="Ubuntu"/>
                <a:ea typeface="Ubuntu"/>
                <a:cs typeface="Ubuntu"/>
                <a:sym typeface="Ubuntu"/>
              </a:defRPr>
            </a:lvl9pPr>
          </a:lstStyle>
          <a:p/>
        </p:txBody>
      </p:sp>
      <p:pic>
        <p:nvPicPr>
          <p:cNvPr id="26" name="Shape 26"/>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7" name="Shape 27"/>
        <p:cNvGrpSpPr/>
        <p:nvPr/>
      </p:nvGrpSpPr>
      <p:grpSpPr>
        <a:xfrm>
          <a:off x="0" y="0"/>
          <a:ext cx="0" cy="0"/>
          <a:chOff x="0" y="0"/>
          <a:chExt cx="0" cy="0"/>
        </a:xfrm>
      </p:grpSpPr>
      <p:sp>
        <p:nvSpPr>
          <p:cNvPr id="28" name="Shape 28"/>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pic>
        <p:nvPicPr>
          <p:cNvPr id="29" name="Shape 29"/>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0" name="Shape 30"/>
        <p:cNvGrpSpPr/>
        <p:nvPr/>
      </p:nvGrpSpPr>
      <p:grpSpPr>
        <a:xfrm>
          <a:off x="0" y="0"/>
          <a:ext cx="0" cy="0"/>
          <a:chOff x="0" y="0"/>
          <a:chExt cx="0" cy="0"/>
        </a:xfrm>
      </p:grpSpPr>
      <p:sp>
        <p:nvSpPr>
          <p:cNvPr id="31" name="Shape 31"/>
          <p:cNvSpPr/>
          <p:nvPr/>
        </p:nvSpPr>
        <p:spPr>
          <a:xfrm>
            <a:off x="-300" y="0"/>
            <a:ext cx="9144000" cy="816900"/>
          </a:xfrm>
          <a:prstGeom prst="rect">
            <a:avLst/>
          </a:prstGeom>
          <a:solidFill>
            <a:srgbClr val="0D70BD">
              <a:alpha val="8192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 name="Shape 32"/>
          <p:cNvSpPr txBox="1"/>
          <p:nvPr>
            <p:ph type="title"/>
          </p:nvPr>
        </p:nvSpPr>
        <p:spPr>
          <a:xfrm>
            <a:off x="311700" y="0"/>
            <a:ext cx="6757800" cy="625500"/>
          </a:xfrm>
          <a:prstGeom prst="rect">
            <a:avLst/>
          </a:prstGeom>
        </p:spPr>
        <p:txBody>
          <a:bodyPr anchorCtr="0" anchor="b" bIns="91425" lIns="91425" spcFirstLastPara="1" rIns="91425" wrap="square" tIns="91425"/>
          <a:lstStyle>
            <a:lvl1pPr lvl="0">
              <a:spcBef>
                <a:spcPts val="0"/>
              </a:spcBef>
              <a:spcAft>
                <a:spcPts val="0"/>
              </a:spcAft>
              <a:buClr>
                <a:schemeClr val="lt1"/>
              </a:buClr>
              <a:buSzPts val="1500"/>
              <a:buNone/>
              <a:defRPr sz="1500">
                <a:solidFill>
                  <a:schemeClr val="lt1"/>
                </a:solidFill>
              </a:defRPr>
            </a:lvl1pPr>
            <a:lvl2pPr lvl="1">
              <a:spcBef>
                <a:spcPts val="0"/>
              </a:spcBef>
              <a:spcAft>
                <a:spcPts val="0"/>
              </a:spcAft>
              <a:buClr>
                <a:schemeClr val="lt1"/>
              </a:buClr>
              <a:buSzPts val="2400"/>
              <a:buNone/>
              <a:defRPr sz="2400">
                <a:solidFill>
                  <a:schemeClr val="lt1"/>
                </a:solidFill>
              </a:defRPr>
            </a:lvl2pPr>
            <a:lvl3pPr lvl="2">
              <a:spcBef>
                <a:spcPts val="0"/>
              </a:spcBef>
              <a:spcAft>
                <a:spcPts val="0"/>
              </a:spcAft>
              <a:buClr>
                <a:schemeClr val="lt1"/>
              </a:buClr>
              <a:buSzPts val="2400"/>
              <a:buNone/>
              <a:defRPr sz="2400">
                <a:solidFill>
                  <a:schemeClr val="lt1"/>
                </a:solidFill>
              </a:defRPr>
            </a:lvl3pPr>
            <a:lvl4pPr lvl="3">
              <a:spcBef>
                <a:spcPts val="0"/>
              </a:spcBef>
              <a:spcAft>
                <a:spcPts val="0"/>
              </a:spcAft>
              <a:buClr>
                <a:schemeClr val="lt1"/>
              </a:buClr>
              <a:buSzPts val="2400"/>
              <a:buNone/>
              <a:defRPr sz="2400">
                <a:solidFill>
                  <a:schemeClr val="lt1"/>
                </a:solidFill>
              </a:defRPr>
            </a:lvl4pPr>
            <a:lvl5pPr lvl="4">
              <a:spcBef>
                <a:spcPts val="0"/>
              </a:spcBef>
              <a:spcAft>
                <a:spcPts val="0"/>
              </a:spcAft>
              <a:buClr>
                <a:schemeClr val="lt1"/>
              </a:buClr>
              <a:buSzPts val="2400"/>
              <a:buNone/>
              <a:defRPr sz="2400">
                <a:solidFill>
                  <a:schemeClr val="lt1"/>
                </a:solidFill>
              </a:defRPr>
            </a:lvl5pPr>
            <a:lvl6pPr lvl="5">
              <a:spcBef>
                <a:spcPts val="0"/>
              </a:spcBef>
              <a:spcAft>
                <a:spcPts val="0"/>
              </a:spcAft>
              <a:buClr>
                <a:schemeClr val="lt1"/>
              </a:buClr>
              <a:buSzPts val="2400"/>
              <a:buNone/>
              <a:defRPr sz="2400">
                <a:solidFill>
                  <a:schemeClr val="lt1"/>
                </a:solidFill>
              </a:defRPr>
            </a:lvl6pPr>
            <a:lvl7pPr lvl="6">
              <a:spcBef>
                <a:spcPts val="0"/>
              </a:spcBef>
              <a:spcAft>
                <a:spcPts val="0"/>
              </a:spcAft>
              <a:buClr>
                <a:schemeClr val="lt1"/>
              </a:buClr>
              <a:buSzPts val="2400"/>
              <a:buNone/>
              <a:defRPr sz="2400">
                <a:solidFill>
                  <a:schemeClr val="lt1"/>
                </a:solidFill>
              </a:defRPr>
            </a:lvl7pPr>
            <a:lvl8pPr lvl="7">
              <a:spcBef>
                <a:spcPts val="0"/>
              </a:spcBef>
              <a:spcAft>
                <a:spcPts val="0"/>
              </a:spcAft>
              <a:buClr>
                <a:schemeClr val="lt1"/>
              </a:buClr>
              <a:buSzPts val="2400"/>
              <a:buNone/>
              <a:defRPr sz="2400">
                <a:solidFill>
                  <a:schemeClr val="lt1"/>
                </a:solidFill>
              </a:defRPr>
            </a:lvl8pPr>
            <a:lvl9pPr lvl="8">
              <a:spcBef>
                <a:spcPts val="0"/>
              </a:spcBef>
              <a:spcAft>
                <a:spcPts val="0"/>
              </a:spcAft>
              <a:buClr>
                <a:schemeClr val="lt1"/>
              </a:buClr>
              <a:buSzPts val="2400"/>
              <a:buNone/>
              <a:defRPr sz="2400">
                <a:solidFill>
                  <a:schemeClr val="lt1"/>
                </a:solidFill>
              </a:defRPr>
            </a:lvl9pPr>
          </a:lstStyle>
          <a:p/>
        </p:txBody>
      </p:sp>
      <p:sp>
        <p:nvSpPr>
          <p:cNvPr id="33" name="Shape 33"/>
          <p:cNvSpPr txBox="1"/>
          <p:nvPr>
            <p:ph idx="1" type="body"/>
          </p:nvPr>
        </p:nvSpPr>
        <p:spPr>
          <a:xfrm>
            <a:off x="311700" y="1389600"/>
            <a:ext cx="4206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pic>
        <p:nvPicPr>
          <p:cNvPr id="34" name="Shape 34"/>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5" name="Shape 35"/>
        <p:cNvGrpSpPr/>
        <p:nvPr/>
      </p:nvGrpSpPr>
      <p:grpSpPr>
        <a:xfrm>
          <a:off x="0" y="0"/>
          <a:ext cx="0" cy="0"/>
          <a:chOff x="0" y="0"/>
          <a:chExt cx="0" cy="0"/>
        </a:xfrm>
      </p:grpSpPr>
      <p:sp>
        <p:nvSpPr>
          <p:cNvPr id="36" name="Shape 36"/>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pic>
        <p:nvPicPr>
          <p:cNvPr id="37" name="Shape 37"/>
          <p:cNvPicPr preferRelativeResize="0"/>
          <p:nvPr/>
        </p:nvPicPr>
        <p:blipFill>
          <a:blip r:embed="rId2">
            <a:alphaModFix amt="50000"/>
          </a:blip>
          <a:stretch>
            <a:fillRect/>
          </a:stretch>
        </p:blipFill>
        <p:spPr>
          <a:xfrm>
            <a:off x="7799500" y="4510275"/>
            <a:ext cx="845719" cy="3855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8" name="Shape 38"/>
        <p:cNvGrpSpPr/>
        <p:nvPr/>
      </p:nvGrpSpPr>
      <p:grpSpPr>
        <a:xfrm>
          <a:off x="0" y="0"/>
          <a:ext cx="0" cy="0"/>
          <a:chOff x="0" y="0"/>
          <a:chExt cx="0" cy="0"/>
        </a:xfrm>
      </p:grpSpPr>
      <p:sp>
        <p:nvSpPr>
          <p:cNvPr id="39" name="Shape 39"/>
          <p:cNvSpPr/>
          <p:nvPr/>
        </p:nvSpPr>
        <p:spPr>
          <a:xfrm>
            <a:off x="4572000" y="-125"/>
            <a:ext cx="4572000" cy="5143500"/>
          </a:xfrm>
          <a:prstGeom prst="rect">
            <a:avLst/>
          </a:prstGeom>
          <a:solidFill>
            <a:srgbClr val="0D70BD">
              <a:alpha val="8192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0" name="Shape 40"/>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3000"/>
              <a:buNone/>
              <a:defRPr sz="30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1" name="Shape 41"/>
          <p:cNvSpPr txBox="1"/>
          <p:nvPr>
            <p:ph idx="1" type="subTitle"/>
          </p:nvPr>
        </p:nvSpPr>
        <p:spPr>
          <a:xfrm>
            <a:off x="265500" y="3184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000"/>
              <a:buNone/>
              <a:defRPr sz="20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Shape 42"/>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4" name="Shape 44"/>
        <p:cNvGrpSpPr/>
        <p:nvPr/>
      </p:nvGrpSpPr>
      <p:grpSpPr>
        <a:xfrm>
          <a:off x="0" y="0"/>
          <a:ext cx="0" cy="0"/>
          <a:chOff x="0" y="0"/>
          <a:chExt cx="0" cy="0"/>
        </a:xfrm>
      </p:grpSpPr>
      <p:sp>
        <p:nvSpPr>
          <p:cNvPr id="45" name="Shape 45"/>
          <p:cNvSpPr/>
          <p:nvPr/>
        </p:nvSpPr>
        <p:spPr>
          <a:xfrm>
            <a:off x="-25" y="4019025"/>
            <a:ext cx="9144000" cy="1124400"/>
          </a:xfrm>
          <a:prstGeom prst="rect">
            <a:avLst/>
          </a:prstGeom>
          <a:solidFill>
            <a:srgbClr val="0D70BD">
              <a:alpha val="8192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6" name="Shape 46"/>
          <p:cNvSpPr txBox="1"/>
          <p:nvPr>
            <p:ph idx="1" type="body"/>
          </p:nvPr>
        </p:nvSpPr>
        <p:spPr>
          <a:xfrm>
            <a:off x="311700" y="4298325"/>
            <a:ext cx="6020400" cy="605100"/>
          </a:xfrm>
          <a:prstGeom prst="rect">
            <a:avLst/>
          </a:prstGeom>
          <a:noFill/>
        </p:spPr>
        <p:txBody>
          <a:bodyPr anchorCtr="0" anchor="ctr" bIns="91425" lIns="91425" spcFirstLastPara="1" rIns="91425" wrap="square" tIns="91425"/>
          <a:lstStyle>
            <a:lvl1pPr indent="-228600" lvl="0" marL="457200">
              <a:lnSpc>
                <a:spcPct val="100000"/>
              </a:lnSpc>
              <a:spcBef>
                <a:spcPts val="0"/>
              </a:spcBef>
              <a:spcAft>
                <a:spcPts val="0"/>
              </a:spcAft>
              <a:buClr>
                <a:schemeClr val="lt1"/>
              </a:buClr>
              <a:buSzPts val="2000"/>
              <a:buNone/>
              <a:defRPr sz="2000">
                <a:solidFill>
                  <a:schemeClr val="lt1"/>
                </a:solidFill>
              </a:defRPr>
            </a:lvl1pPr>
          </a:lstStyle>
          <a:p/>
        </p:txBody>
      </p:sp>
      <p:pic>
        <p:nvPicPr>
          <p:cNvPr id="47" name="Shape 47"/>
          <p:cNvPicPr preferRelativeResize="0"/>
          <p:nvPr/>
        </p:nvPicPr>
        <p:blipFill>
          <a:blip r:embed="rId2">
            <a:alphaModFix amt="50000"/>
          </a:blip>
          <a:stretch>
            <a:fillRect/>
          </a:stretch>
        </p:blipFill>
        <p:spPr>
          <a:xfrm>
            <a:off x="7886250" y="144275"/>
            <a:ext cx="845719" cy="3855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rgbClr val="0667BB"/>
              </a:buClr>
              <a:buSzPts val="2800"/>
              <a:buFont typeface="Capriola"/>
              <a:buNone/>
              <a:defRPr sz="2800">
                <a:solidFill>
                  <a:srgbClr val="0667BB"/>
                </a:solidFill>
                <a:latin typeface="Capriola"/>
                <a:ea typeface="Capriola"/>
                <a:cs typeface="Capriola"/>
                <a:sym typeface="Capriola"/>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Ubuntu"/>
              <a:buChar char="●"/>
              <a:defRPr sz="1800">
                <a:solidFill>
                  <a:schemeClr val="dk2"/>
                </a:solidFill>
                <a:latin typeface="Ubuntu"/>
                <a:ea typeface="Ubuntu"/>
                <a:cs typeface="Ubuntu"/>
                <a:sym typeface="Ubuntu"/>
              </a:defRPr>
            </a:lvl1pPr>
            <a:lvl2pPr indent="-317500" lvl="1" marL="9144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2pPr>
            <a:lvl3pPr indent="-317500" lvl="2" marL="13716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3pPr>
            <a:lvl4pPr indent="-317500" lvl="3" marL="18288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4pPr>
            <a:lvl5pPr indent="-317500" lvl="4" marL="22860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5pPr>
            <a:lvl6pPr indent="-317500" lvl="5" marL="27432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6pPr>
            <a:lvl7pPr indent="-317500" lvl="6" marL="32004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7pPr>
            <a:lvl8pPr indent="-317500" lvl="7" marL="3657600">
              <a:lnSpc>
                <a:spcPct val="115000"/>
              </a:lnSpc>
              <a:spcBef>
                <a:spcPts val="1600"/>
              </a:spcBef>
              <a:spcAft>
                <a:spcPts val="0"/>
              </a:spcAft>
              <a:buClr>
                <a:schemeClr val="dk2"/>
              </a:buClr>
              <a:buSzPts val="1400"/>
              <a:buFont typeface="Ubuntu"/>
              <a:buChar char="○"/>
              <a:defRPr>
                <a:solidFill>
                  <a:schemeClr val="dk2"/>
                </a:solidFill>
                <a:latin typeface="Ubuntu"/>
                <a:ea typeface="Ubuntu"/>
                <a:cs typeface="Ubuntu"/>
                <a:sym typeface="Ubuntu"/>
              </a:defRPr>
            </a:lvl8pPr>
            <a:lvl9pPr indent="-317500" lvl="8" marL="4114800">
              <a:lnSpc>
                <a:spcPct val="115000"/>
              </a:lnSpc>
              <a:spcBef>
                <a:spcPts val="1600"/>
              </a:spcBef>
              <a:spcAft>
                <a:spcPts val="1600"/>
              </a:spcAft>
              <a:buClr>
                <a:schemeClr val="dk2"/>
              </a:buClr>
              <a:buSzPts val="1400"/>
              <a:buFont typeface="Ubuntu"/>
              <a:buChar char="■"/>
              <a:defRPr>
                <a:solidFill>
                  <a:schemeClr val="dk2"/>
                </a:solidFill>
                <a:latin typeface="Ubuntu"/>
                <a:ea typeface="Ubuntu"/>
                <a:cs typeface="Ubuntu"/>
                <a:sym typeface="Ubuntu"/>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hyperlink" Target="http://drive.google.com/file/d/1rc_bxIYWZgB8RHiaWkAmYQGeFmq7MChX/view" TargetMode="External"/><Relationship Id="rId5"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hyperlink" Target="http://drive.google.com/file/d/129qtqOPeL_f4rmjF2XbSjYyoXDaFAlXC/view" TargetMode="Externa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pic>
        <p:nvPicPr>
          <p:cNvPr id="57" name="Shape 57"/>
          <p:cNvPicPr preferRelativeResize="0"/>
          <p:nvPr/>
        </p:nvPicPr>
        <p:blipFill>
          <a:blip r:embed="rId3">
            <a:alphaModFix/>
          </a:blip>
          <a:stretch>
            <a:fillRect/>
          </a:stretch>
        </p:blipFill>
        <p:spPr>
          <a:xfrm>
            <a:off x="2363788" y="992847"/>
            <a:ext cx="4270032" cy="1938612"/>
          </a:xfrm>
          <a:prstGeom prst="rect">
            <a:avLst/>
          </a:prstGeom>
          <a:noFill/>
          <a:ln>
            <a:noFill/>
          </a:ln>
        </p:spPr>
      </p:pic>
      <p:sp>
        <p:nvSpPr>
          <p:cNvPr id="58" name="Shape 58"/>
          <p:cNvSpPr txBox="1"/>
          <p:nvPr>
            <p:ph type="title"/>
          </p:nvPr>
        </p:nvSpPr>
        <p:spPr>
          <a:xfrm>
            <a:off x="311700" y="0"/>
            <a:ext cx="6757800" cy="62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s"/>
              <a:t>Clase 9 - Digital</a:t>
            </a:r>
            <a:endParaRPr/>
          </a:p>
        </p:txBody>
      </p:sp>
      <p:sp>
        <p:nvSpPr>
          <p:cNvPr id="59" name="Shape 59"/>
          <p:cNvSpPr txBox="1"/>
          <p:nvPr/>
        </p:nvSpPr>
        <p:spPr>
          <a:xfrm>
            <a:off x="1458449" y="2919275"/>
            <a:ext cx="6227100" cy="1103100"/>
          </a:xfrm>
          <a:prstGeom prst="rect">
            <a:avLst/>
          </a:prstGeom>
          <a:noFill/>
          <a:ln>
            <a:noFill/>
          </a:ln>
        </p:spPr>
        <p:txBody>
          <a:bodyPr anchorCtr="0" anchor="ctr" bIns="91425" lIns="91425" spcFirstLastPara="1" rIns="91425" wrap="square" tIns="91425">
            <a:noAutofit/>
          </a:bodyPr>
          <a:lstStyle/>
          <a:p>
            <a:pPr indent="0" lvl="0" marL="0" algn="ctr">
              <a:spcBef>
                <a:spcPts val="0"/>
              </a:spcBef>
              <a:spcAft>
                <a:spcPts val="0"/>
              </a:spcAft>
              <a:buNone/>
            </a:pPr>
            <a:r>
              <a:rPr lang="es" sz="3000">
                <a:solidFill>
                  <a:srgbClr val="4A86E8"/>
                </a:solidFill>
                <a:latin typeface="Ubuntu"/>
                <a:ea typeface="Ubuntu"/>
                <a:cs typeface="Ubuntu"/>
                <a:sym typeface="Ubuntu"/>
              </a:rPr>
              <a:t>Internet de las cosas</a:t>
            </a:r>
            <a:endParaRPr sz="3000">
              <a:solidFill>
                <a:srgbClr val="4A86E8"/>
              </a:solidFill>
              <a:latin typeface="Ubuntu"/>
              <a:ea typeface="Ubuntu"/>
              <a:cs typeface="Ubuntu"/>
              <a:sym typeface="Ubuntu"/>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Shape 11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p>
            <a:pPr indent="0" lvl="0" marL="0" algn="ctr">
              <a:spcBef>
                <a:spcPts val="0"/>
              </a:spcBef>
              <a:spcAft>
                <a:spcPts val="1600"/>
              </a:spcAft>
              <a:buNone/>
            </a:pPr>
            <a:r>
              <a:rPr lang="es" sz="3600"/>
              <a:t>Datos de ubicación</a:t>
            </a:r>
            <a:endParaRPr sz="3600"/>
          </a:p>
        </p:txBody>
      </p:sp>
      <p:pic>
        <p:nvPicPr>
          <p:cNvPr id="115" name="Shape 115"/>
          <p:cNvPicPr preferRelativeResize="0"/>
          <p:nvPr/>
        </p:nvPicPr>
        <p:blipFill>
          <a:blip r:embed="rId3">
            <a:alphaModFix/>
          </a:blip>
          <a:stretch>
            <a:fillRect/>
          </a:stretch>
        </p:blipFill>
        <p:spPr>
          <a:xfrm>
            <a:off x="238025" y="282363"/>
            <a:ext cx="4084750" cy="45785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Shape 120"/>
          <p:cNvSpPr txBox="1"/>
          <p:nvPr>
            <p:ph type="title"/>
          </p:nvPr>
        </p:nvSpPr>
        <p:spPr>
          <a:xfrm>
            <a:off x="311700" y="0"/>
            <a:ext cx="6757800" cy="625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s" sz="2000">
                <a:solidFill>
                  <a:schemeClr val="lt1"/>
                </a:solidFill>
              </a:rPr>
              <a:t>Identificador de estación</a:t>
            </a:r>
            <a:endParaRPr sz="2000">
              <a:solidFill>
                <a:schemeClr val="lt1"/>
              </a:solidFill>
            </a:endParaRPr>
          </a:p>
        </p:txBody>
      </p:sp>
      <p:sp>
        <p:nvSpPr>
          <p:cNvPr id="121" name="Shape 121"/>
          <p:cNvSpPr txBox="1"/>
          <p:nvPr/>
        </p:nvSpPr>
        <p:spPr>
          <a:xfrm>
            <a:off x="726450" y="1702225"/>
            <a:ext cx="7691100" cy="2299500"/>
          </a:xfrm>
          <a:prstGeom prst="rect">
            <a:avLst/>
          </a:prstGeom>
          <a:solidFill>
            <a:srgbClr val="00D1B2"/>
          </a:solidFill>
          <a:ln>
            <a:noFill/>
          </a:ln>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t/>
            </a:r>
            <a:endParaRPr>
              <a:solidFill>
                <a:srgbClr val="FFFFFF"/>
              </a:solidFill>
            </a:endParaRPr>
          </a:p>
          <a:p>
            <a:pPr indent="0" lvl="0" marL="0" rtl="0">
              <a:lnSpc>
                <a:spcPct val="115000"/>
              </a:lnSpc>
              <a:spcBef>
                <a:spcPts val="0"/>
              </a:spcBef>
              <a:spcAft>
                <a:spcPts val="0"/>
              </a:spcAft>
              <a:buClr>
                <a:schemeClr val="dk1"/>
              </a:buClr>
              <a:buSzPts val="1100"/>
              <a:buFont typeface="Arial"/>
              <a:buNone/>
            </a:pPr>
            <a:r>
              <a:rPr b="1" lang="es">
                <a:solidFill>
                  <a:srgbClr val="FFFFFF"/>
                </a:solidFill>
                <a:highlight>
                  <a:srgbClr val="00D1B2"/>
                </a:highlight>
                <a:latin typeface="Roboto"/>
                <a:ea typeface="Roboto"/>
                <a:cs typeface="Roboto"/>
                <a:sym typeface="Roboto"/>
              </a:rPr>
              <a:t>Escuela Secundaria Técnica 67</a:t>
            </a:r>
            <a:endParaRPr b="1">
              <a:solidFill>
                <a:srgbClr val="FFFFFF"/>
              </a:solidFill>
              <a:highlight>
                <a:srgbClr val="00D1B2"/>
              </a:highlight>
              <a:latin typeface="Roboto"/>
              <a:ea typeface="Roboto"/>
              <a:cs typeface="Roboto"/>
              <a:sym typeface="Roboto"/>
            </a:endParaRPr>
          </a:p>
          <a:p>
            <a:pPr indent="0" lvl="0" marL="0" rtl="0">
              <a:lnSpc>
                <a:spcPct val="115000"/>
              </a:lnSpc>
              <a:spcBef>
                <a:spcPts val="0"/>
              </a:spcBef>
              <a:spcAft>
                <a:spcPts val="0"/>
              </a:spcAft>
              <a:buClr>
                <a:schemeClr val="dk1"/>
              </a:buClr>
              <a:buSzPts val="1100"/>
              <a:buFont typeface="Arial"/>
              <a:buNone/>
            </a:pPr>
            <a:r>
              <a:rPr b="1" lang="es">
                <a:solidFill>
                  <a:srgbClr val="FFFFFF"/>
                </a:solidFill>
                <a:latin typeface="Roboto"/>
                <a:ea typeface="Roboto"/>
                <a:cs typeface="Roboto"/>
                <a:sym typeface="Roboto"/>
              </a:rPr>
              <a:t>Identificador: </a:t>
            </a:r>
            <a:r>
              <a:rPr lang="es">
                <a:solidFill>
                  <a:srgbClr val="FFFFFF"/>
                </a:solidFill>
                <a:latin typeface="Verdana"/>
                <a:ea typeface="Verdana"/>
                <a:cs typeface="Verdana"/>
                <a:sym typeface="Verdana"/>
              </a:rPr>
              <a:t>ZjFjYWI3OTUtM2FmZS00MWNjLTg5YmQtYTcxYjM3YjA1YjJkOmNjNDhiYjc2LTA5ZDgtNDQ5ZS05NGZlLTlkMDdmN2UwNDQ2Zg==</a:t>
            </a:r>
            <a:endParaRPr>
              <a:solidFill>
                <a:srgbClr val="FFFFFF"/>
              </a:solidFill>
              <a:latin typeface="Verdana"/>
              <a:ea typeface="Verdana"/>
              <a:cs typeface="Verdana"/>
              <a:sym typeface="Verdana"/>
            </a:endParaRPr>
          </a:p>
          <a:p>
            <a:pPr indent="0" lvl="0" marL="901700" rtl="0">
              <a:lnSpc>
                <a:spcPct val="115000"/>
              </a:lnSpc>
              <a:spcBef>
                <a:spcPts val="0"/>
              </a:spcBef>
              <a:spcAft>
                <a:spcPts val="0"/>
              </a:spcAft>
              <a:buClr>
                <a:schemeClr val="dk1"/>
              </a:buClr>
              <a:buSzPts val="1100"/>
              <a:buFont typeface="Arial"/>
              <a:buNone/>
            </a:pPr>
            <a:r>
              <a:t/>
            </a:r>
            <a:endParaRPr sz="850">
              <a:solidFill>
                <a:srgbClr val="FF3860"/>
              </a:solidFill>
              <a:highlight>
                <a:srgbClr val="F5F5F5"/>
              </a:highlight>
              <a:latin typeface="Verdana"/>
              <a:ea typeface="Verdana"/>
              <a:cs typeface="Verdana"/>
              <a:sym typeface="Verdana"/>
            </a:endParaRPr>
          </a:p>
          <a:p>
            <a:pPr indent="0" lvl="0" marL="0" rtl="0">
              <a:lnSpc>
                <a:spcPct val="115000"/>
              </a:lnSpc>
              <a:spcBef>
                <a:spcPts val="0"/>
              </a:spcBef>
              <a:spcAft>
                <a:spcPts val="0"/>
              </a:spcAft>
              <a:buClr>
                <a:schemeClr val="dk1"/>
              </a:buClr>
              <a:buSzPts val="1100"/>
              <a:buFont typeface="Arial"/>
              <a:buNone/>
            </a:pPr>
            <a:r>
              <a:t/>
            </a:r>
            <a:endParaRPr sz="850">
              <a:solidFill>
                <a:srgbClr val="FF3860"/>
              </a:solidFill>
              <a:highlight>
                <a:srgbClr val="F5F5F5"/>
              </a:highlight>
              <a:latin typeface="Verdana"/>
              <a:ea typeface="Verdana"/>
              <a:cs typeface="Verdana"/>
              <a:sym typeface="Verdana"/>
            </a:endParaRPr>
          </a:p>
          <a:p>
            <a:pPr indent="0" lvl="0" marL="0">
              <a:spcBef>
                <a:spcPts val="0"/>
              </a:spcBef>
              <a:spcAft>
                <a:spcPts val="0"/>
              </a:spcAft>
              <a:buClr>
                <a:schemeClr val="dk1"/>
              </a:buClr>
              <a:buSzPts val="1100"/>
              <a:buFont typeface="Arial"/>
              <a:buNone/>
            </a:pPr>
            <a:r>
              <a:t/>
            </a:r>
            <a:endParaRPr sz="850">
              <a:solidFill>
                <a:srgbClr val="FF3860"/>
              </a:solidFill>
              <a:highlight>
                <a:srgbClr val="F5F5F5"/>
              </a:highlight>
              <a:latin typeface="Verdana"/>
              <a:ea typeface="Verdana"/>
              <a:cs typeface="Verdana"/>
              <a:sym typeface="Verdana"/>
            </a:endParaRPr>
          </a:p>
          <a:p>
            <a:pPr indent="0" lvl="0" marL="0">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Shape 126"/>
          <p:cNvSpPr txBox="1"/>
          <p:nvPr/>
        </p:nvSpPr>
        <p:spPr>
          <a:xfrm>
            <a:off x="614550" y="3155663"/>
            <a:ext cx="5235600" cy="350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27" name="Shape 127"/>
          <p:cNvSpPr txBox="1"/>
          <p:nvPr/>
        </p:nvSpPr>
        <p:spPr>
          <a:xfrm>
            <a:off x="277900" y="177600"/>
            <a:ext cx="8484300" cy="503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2000">
                <a:solidFill>
                  <a:srgbClr val="FFFFFF"/>
                </a:solidFill>
                <a:latin typeface="Capriola"/>
                <a:ea typeface="Capriola"/>
                <a:cs typeface="Capriola"/>
                <a:sym typeface="Capriola"/>
              </a:rPr>
              <a:t>Módulo</a:t>
            </a:r>
            <a:r>
              <a:rPr lang="es" sz="2000">
                <a:solidFill>
                  <a:srgbClr val="FFFFFF"/>
                </a:solidFill>
                <a:latin typeface="Capriola"/>
                <a:ea typeface="Capriola"/>
                <a:cs typeface="Capriola"/>
                <a:sym typeface="Capriola"/>
              </a:rPr>
              <a:t> Ethernet ENC28J60</a:t>
            </a:r>
            <a:endParaRPr sz="2000">
              <a:solidFill>
                <a:srgbClr val="FFFFFF"/>
              </a:solidFill>
              <a:latin typeface="Capriola"/>
              <a:ea typeface="Capriola"/>
              <a:cs typeface="Capriola"/>
              <a:sym typeface="Capriola"/>
            </a:endParaRPr>
          </a:p>
        </p:txBody>
      </p:sp>
      <p:pic>
        <p:nvPicPr>
          <p:cNvPr id="128" name="Shape 128"/>
          <p:cNvPicPr preferRelativeResize="0"/>
          <p:nvPr/>
        </p:nvPicPr>
        <p:blipFill rotWithShape="1">
          <a:blip r:embed="rId3">
            <a:alphaModFix/>
          </a:blip>
          <a:srcRect b="6280" l="0" r="0" t="7445"/>
          <a:stretch/>
        </p:blipFill>
        <p:spPr>
          <a:xfrm>
            <a:off x="1660525" y="1114275"/>
            <a:ext cx="5822950" cy="3767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Shape 133"/>
          <p:cNvSpPr txBox="1"/>
          <p:nvPr>
            <p:ph type="title"/>
          </p:nvPr>
        </p:nvSpPr>
        <p:spPr>
          <a:xfrm>
            <a:off x="223450" y="3627100"/>
            <a:ext cx="3072600" cy="1150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s" sz="2400"/>
              <a:t>Conexiones </a:t>
            </a:r>
            <a:r>
              <a:rPr lang="es" sz="2400"/>
              <a:t>módulo</a:t>
            </a:r>
            <a:r>
              <a:rPr lang="es" sz="2400"/>
              <a:t> ethernet y Arduino UNO</a:t>
            </a:r>
            <a:endParaRPr sz="2400"/>
          </a:p>
        </p:txBody>
      </p:sp>
      <p:pic>
        <p:nvPicPr>
          <p:cNvPr id="134" name="Shape 134"/>
          <p:cNvPicPr preferRelativeResize="0"/>
          <p:nvPr/>
        </p:nvPicPr>
        <p:blipFill>
          <a:blip r:embed="rId3">
            <a:alphaModFix/>
          </a:blip>
          <a:stretch>
            <a:fillRect/>
          </a:stretch>
        </p:blipFill>
        <p:spPr>
          <a:xfrm>
            <a:off x="1431600" y="247888"/>
            <a:ext cx="6280799" cy="45794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ph type="title"/>
          </p:nvPr>
        </p:nvSpPr>
        <p:spPr>
          <a:xfrm>
            <a:off x="311700" y="0"/>
            <a:ext cx="6757800" cy="625500"/>
          </a:xfrm>
          <a:prstGeom prst="rect">
            <a:avLst/>
          </a:prstGeom>
        </p:spPr>
        <p:txBody>
          <a:bodyPr anchorCtr="0" anchor="b"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s" sz="2000">
                <a:solidFill>
                  <a:srgbClr val="FFFFFF"/>
                </a:solidFill>
              </a:rPr>
              <a:t>Conexiones módulo ethernet y Arduino UNO</a:t>
            </a:r>
            <a:endParaRPr sz="2000">
              <a:solidFill>
                <a:srgbClr val="FFFFFF"/>
              </a:solidFill>
            </a:endParaRPr>
          </a:p>
        </p:txBody>
      </p:sp>
      <p:pic>
        <p:nvPicPr>
          <p:cNvPr id="140" name="Shape 140"/>
          <p:cNvPicPr preferRelativeResize="0"/>
          <p:nvPr/>
        </p:nvPicPr>
        <p:blipFill>
          <a:blip r:embed="rId3">
            <a:alphaModFix/>
          </a:blip>
          <a:stretch>
            <a:fillRect/>
          </a:stretch>
        </p:blipFill>
        <p:spPr>
          <a:xfrm>
            <a:off x="2275487" y="1359150"/>
            <a:ext cx="4593025" cy="3073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type="title"/>
          </p:nvPr>
        </p:nvSpPr>
        <p:spPr>
          <a:xfrm>
            <a:off x="311700" y="67550"/>
            <a:ext cx="6757800" cy="596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s" sz="2000"/>
              <a:t>Librería</a:t>
            </a:r>
            <a:r>
              <a:rPr lang="es" sz="2000"/>
              <a:t> de meteorito y sus funciones</a:t>
            </a:r>
            <a:endParaRPr sz="2000"/>
          </a:p>
        </p:txBody>
      </p:sp>
      <p:sp>
        <p:nvSpPr>
          <p:cNvPr id="146" name="Shape 146"/>
          <p:cNvSpPr txBox="1"/>
          <p:nvPr>
            <p:ph idx="1" type="body"/>
          </p:nvPr>
        </p:nvSpPr>
        <p:spPr>
          <a:xfrm>
            <a:off x="311700" y="1265800"/>
            <a:ext cx="8422200" cy="3179400"/>
          </a:xfrm>
          <a:prstGeom prst="rect">
            <a:avLst/>
          </a:prstGeom>
        </p:spPr>
        <p:txBody>
          <a:bodyPr anchorCtr="0" anchor="ctr" bIns="91425" lIns="91425" spcFirstLastPara="1" rIns="91425" wrap="square" tIns="91425">
            <a:noAutofit/>
          </a:bodyPr>
          <a:lstStyle/>
          <a:p>
            <a:pPr indent="0" lvl="0" marL="0" rtl="0">
              <a:lnSpc>
                <a:spcPct val="100000"/>
              </a:lnSpc>
              <a:spcBef>
                <a:spcPts val="0"/>
              </a:spcBef>
              <a:spcAft>
                <a:spcPts val="0"/>
              </a:spcAft>
              <a:buNone/>
            </a:pPr>
            <a:r>
              <a:rPr lang="es" sz="1800"/>
              <a:t>#include "Meteorito.h"</a:t>
            </a:r>
            <a:endParaRPr sz="1800"/>
          </a:p>
          <a:p>
            <a:pPr indent="0" lvl="0" marL="0" rtl="0">
              <a:lnSpc>
                <a:spcPct val="100000"/>
              </a:lnSpc>
              <a:spcBef>
                <a:spcPts val="1600"/>
              </a:spcBef>
              <a:spcAft>
                <a:spcPts val="0"/>
              </a:spcAft>
              <a:buNone/>
            </a:pPr>
            <a:r>
              <a:rPr lang="es" sz="1800"/>
              <a:t>Meteorito estacion(tiempoEnvio);</a:t>
            </a:r>
            <a:endParaRPr sz="1800"/>
          </a:p>
          <a:p>
            <a:pPr indent="0" lvl="0" marL="0">
              <a:lnSpc>
                <a:spcPct val="100000"/>
              </a:lnSpc>
              <a:spcBef>
                <a:spcPts val="1600"/>
              </a:spcBef>
              <a:spcAft>
                <a:spcPts val="0"/>
              </a:spcAft>
              <a:buNone/>
            </a:pPr>
            <a:r>
              <a:rPr lang="es" sz="1800"/>
              <a:t>estacion.conectar();</a:t>
            </a:r>
            <a:endParaRPr sz="1800"/>
          </a:p>
          <a:p>
            <a:pPr indent="0" lvl="0" marL="0">
              <a:lnSpc>
                <a:spcPct val="100000"/>
              </a:lnSpc>
              <a:spcBef>
                <a:spcPts val="1600"/>
              </a:spcBef>
              <a:spcAft>
                <a:spcPts val="0"/>
              </a:spcAft>
              <a:buNone/>
            </a:pPr>
            <a:r>
              <a:rPr lang="es" sz="1800"/>
              <a:t>estacion.enviarDatos( //datos separados por coma);</a:t>
            </a:r>
            <a:endParaRPr sz="1800"/>
          </a:p>
          <a:p>
            <a:pPr indent="0" lvl="0" marL="0" rtl="0">
              <a:lnSpc>
                <a:spcPct val="100000"/>
              </a:lnSpc>
              <a:spcBef>
                <a:spcPts val="1600"/>
              </a:spcBef>
              <a:spcAft>
                <a:spcPts val="1600"/>
              </a:spcAft>
              <a:buClr>
                <a:schemeClr val="dk1"/>
              </a:buClr>
              <a:buSzPts val="1100"/>
              <a:buFont typeface="Arial"/>
              <a:buNone/>
            </a:pPr>
            <a:r>
              <a:rPr lang="es" sz="1800"/>
              <a:t>estacion.esperaRespuesta();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Shape 151"/>
          <p:cNvSpPr txBox="1"/>
          <p:nvPr>
            <p:ph type="title"/>
          </p:nvPr>
        </p:nvSpPr>
        <p:spPr>
          <a:xfrm>
            <a:off x="300450" y="59725"/>
            <a:ext cx="6757800" cy="62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s" sz="2000"/>
              <a:t>Código de conexión a redmet</a:t>
            </a:r>
            <a:endParaRPr sz="2000"/>
          </a:p>
        </p:txBody>
      </p:sp>
      <p:sp>
        <p:nvSpPr>
          <p:cNvPr id="152" name="Shape 152"/>
          <p:cNvSpPr txBox="1"/>
          <p:nvPr/>
        </p:nvSpPr>
        <p:spPr>
          <a:xfrm>
            <a:off x="375675" y="1051925"/>
            <a:ext cx="4836000" cy="38319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s" sz="1500">
                <a:solidFill>
                  <a:srgbClr val="6AA84F"/>
                </a:solidFill>
              </a:rPr>
              <a:t>#include</a:t>
            </a:r>
            <a:r>
              <a:rPr lang="es" sz="1500"/>
              <a:t> </a:t>
            </a:r>
            <a:r>
              <a:rPr lang="es" sz="1500">
                <a:solidFill>
                  <a:srgbClr val="4A86E8"/>
                </a:solidFill>
              </a:rPr>
              <a:t>"Meteorito.h"</a:t>
            </a:r>
            <a:endParaRPr sz="1500">
              <a:solidFill>
                <a:srgbClr val="4A86E8"/>
              </a:solidFill>
            </a:endParaRPr>
          </a:p>
          <a:p>
            <a:pPr indent="0" lvl="0" marL="0">
              <a:spcBef>
                <a:spcPts val="0"/>
              </a:spcBef>
              <a:spcAft>
                <a:spcPts val="0"/>
              </a:spcAft>
              <a:buNone/>
            </a:pPr>
            <a:r>
              <a:rPr lang="es" sz="1500">
                <a:solidFill>
                  <a:srgbClr val="4A86E8"/>
                </a:solidFill>
              </a:rPr>
              <a:t>const int </a:t>
            </a:r>
            <a:r>
              <a:rPr lang="es" sz="1500"/>
              <a:t>tiempoEnvio=30;</a:t>
            </a:r>
            <a:endParaRPr sz="1500"/>
          </a:p>
          <a:p>
            <a:pPr indent="0" lvl="0" marL="0">
              <a:spcBef>
                <a:spcPts val="0"/>
              </a:spcBef>
              <a:spcAft>
                <a:spcPts val="0"/>
              </a:spcAft>
              <a:buNone/>
            </a:pPr>
            <a:r>
              <a:rPr lang="es" sz="1500"/>
              <a:t>Meteorito estacion(tiempoEnvio);</a:t>
            </a:r>
            <a:endParaRPr sz="1500"/>
          </a:p>
          <a:p>
            <a:pPr indent="0" lvl="0" marL="0">
              <a:spcBef>
                <a:spcPts val="0"/>
              </a:spcBef>
              <a:spcAft>
                <a:spcPts val="0"/>
              </a:spcAft>
              <a:buNone/>
            </a:pPr>
            <a:r>
              <a:rPr lang="es" sz="1500">
                <a:solidFill>
                  <a:srgbClr val="4A86E8"/>
                </a:solidFill>
              </a:rPr>
              <a:t>void</a:t>
            </a:r>
            <a:r>
              <a:rPr lang="es" sz="1500"/>
              <a:t> </a:t>
            </a:r>
            <a:r>
              <a:rPr lang="es" sz="1500">
                <a:solidFill>
                  <a:srgbClr val="6AA84F"/>
                </a:solidFill>
              </a:rPr>
              <a:t>setup</a:t>
            </a:r>
            <a:r>
              <a:rPr lang="es" sz="1500"/>
              <a:t>()</a:t>
            </a:r>
            <a:endParaRPr sz="1500"/>
          </a:p>
          <a:p>
            <a:pPr indent="0" lvl="0" marL="0">
              <a:spcBef>
                <a:spcPts val="0"/>
              </a:spcBef>
              <a:spcAft>
                <a:spcPts val="0"/>
              </a:spcAft>
              <a:buNone/>
            </a:pPr>
            <a:r>
              <a:rPr lang="es" sz="1500"/>
              <a:t>{</a:t>
            </a:r>
            <a:endParaRPr sz="1500"/>
          </a:p>
          <a:p>
            <a:pPr indent="0" lvl="0" marL="0">
              <a:spcBef>
                <a:spcPts val="0"/>
              </a:spcBef>
              <a:spcAft>
                <a:spcPts val="0"/>
              </a:spcAft>
              <a:buNone/>
            </a:pPr>
            <a:r>
              <a:rPr lang="es" sz="1500"/>
              <a:t>  </a:t>
            </a:r>
            <a:r>
              <a:rPr b="1" lang="es" sz="1500">
                <a:solidFill>
                  <a:srgbClr val="FF9900"/>
                </a:solidFill>
              </a:rPr>
              <a:t>Serial</a:t>
            </a:r>
            <a:r>
              <a:rPr lang="es" sz="1500">
                <a:solidFill>
                  <a:srgbClr val="FF9900"/>
                </a:solidFill>
              </a:rPr>
              <a:t>.begin</a:t>
            </a:r>
            <a:r>
              <a:rPr lang="es" sz="1500"/>
              <a:t>(57600);</a:t>
            </a:r>
            <a:endParaRPr sz="1500"/>
          </a:p>
          <a:p>
            <a:pPr indent="0" lvl="0" marL="0">
              <a:spcBef>
                <a:spcPts val="0"/>
              </a:spcBef>
              <a:spcAft>
                <a:spcPts val="0"/>
              </a:spcAft>
              <a:buNone/>
            </a:pPr>
            <a:r>
              <a:rPr lang="es" sz="1500"/>
              <a:t>  </a:t>
            </a:r>
            <a:r>
              <a:rPr lang="es" sz="1500">
                <a:solidFill>
                  <a:srgbClr val="FF9900"/>
                </a:solidFill>
              </a:rPr>
              <a:t>delay</a:t>
            </a:r>
            <a:r>
              <a:rPr lang="es" sz="1500"/>
              <a:t>(100);</a:t>
            </a:r>
            <a:endParaRPr sz="1500"/>
          </a:p>
          <a:p>
            <a:pPr indent="0" lvl="0" marL="0">
              <a:spcBef>
                <a:spcPts val="0"/>
              </a:spcBef>
              <a:spcAft>
                <a:spcPts val="0"/>
              </a:spcAft>
              <a:buNone/>
            </a:pPr>
            <a:r>
              <a:rPr lang="es" sz="1500"/>
              <a:t>  </a:t>
            </a:r>
            <a:r>
              <a:rPr b="1" lang="es" sz="1500">
                <a:solidFill>
                  <a:srgbClr val="FF9900"/>
                </a:solidFill>
              </a:rPr>
              <a:t>Serial</a:t>
            </a:r>
            <a:r>
              <a:rPr lang="es" sz="1500">
                <a:solidFill>
                  <a:srgbClr val="FF9900"/>
                </a:solidFill>
              </a:rPr>
              <a:t>.println</a:t>
            </a:r>
            <a:r>
              <a:rPr lang="es" sz="1500"/>
              <a:t>(</a:t>
            </a:r>
            <a:r>
              <a:rPr lang="es" sz="1500">
                <a:solidFill>
                  <a:srgbClr val="4A86E8"/>
                </a:solidFill>
              </a:rPr>
              <a:t>"\nIniciando estación"</a:t>
            </a:r>
            <a:r>
              <a:rPr lang="es" sz="1500"/>
              <a:t>);</a:t>
            </a:r>
            <a:endParaRPr sz="1500"/>
          </a:p>
          <a:p>
            <a:pPr indent="0" lvl="0" marL="0">
              <a:spcBef>
                <a:spcPts val="0"/>
              </a:spcBef>
              <a:spcAft>
                <a:spcPts val="0"/>
              </a:spcAft>
              <a:buNone/>
            </a:pPr>
            <a:r>
              <a:rPr lang="es" sz="1500"/>
              <a:t>}</a:t>
            </a:r>
            <a:endParaRPr sz="1500"/>
          </a:p>
          <a:p>
            <a:pPr indent="0" lvl="0" marL="0">
              <a:spcBef>
                <a:spcPts val="0"/>
              </a:spcBef>
              <a:spcAft>
                <a:spcPts val="0"/>
              </a:spcAft>
              <a:buNone/>
            </a:pPr>
            <a:r>
              <a:rPr lang="es" sz="1500">
                <a:solidFill>
                  <a:srgbClr val="4A86E8"/>
                </a:solidFill>
              </a:rPr>
              <a:t>void</a:t>
            </a:r>
            <a:r>
              <a:rPr lang="es" sz="1500">
                <a:solidFill>
                  <a:schemeClr val="dk1"/>
                </a:solidFill>
              </a:rPr>
              <a:t> </a:t>
            </a:r>
            <a:r>
              <a:rPr lang="es" sz="1500">
                <a:solidFill>
                  <a:srgbClr val="6AA84F"/>
                </a:solidFill>
              </a:rPr>
              <a:t>loop</a:t>
            </a:r>
            <a:r>
              <a:rPr lang="es" sz="1500">
                <a:solidFill>
                  <a:schemeClr val="dk1"/>
                </a:solidFill>
              </a:rPr>
              <a:t>()</a:t>
            </a:r>
            <a:endParaRPr sz="1500">
              <a:solidFill>
                <a:schemeClr val="dk1"/>
              </a:solidFill>
            </a:endParaRPr>
          </a:p>
          <a:p>
            <a:pPr indent="0" lvl="0" marL="0">
              <a:spcBef>
                <a:spcPts val="0"/>
              </a:spcBef>
              <a:spcAft>
                <a:spcPts val="0"/>
              </a:spcAft>
              <a:buClr>
                <a:schemeClr val="dk1"/>
              </a:buClr>
              <a:buSzPts val="1100"/>
              <a:buFont typeface="Arial"/>
              <a:buNone/>
            </a:pPr>
            <a:r>
              <a:rPr lang="es" sz="1500">
                <a:solidFill>
                  <a:schemeClr val="dk1"/>
                </a:solidFill>
              </a:rPr>
              <a:t>{</a:t>
            </a:r>
            <a:endParaRPr sz="1500">
              <a:solidFill>
                <a:schemeClr val="dk1"/>
              </a:solidFill>
            </a:endParaRPr>
          </a:p>
          <a:p>
            <a:pPr indent="0" lvl="0" marL="0">
              <a:spcBef>
                <a:spcPts val="0"/>
              </a:spcBef>
              <a:spcAft>
                <a:spcPts val="0"/>
              </a:spcAft>
              <a:buClr>
                <a:schemeClr val="dk1"/>
              </a:buClr>
              <a:buSzPts val="1100"/>
              <a:buFont typeface="Arial"/>
              <a:buNone/>
            </a:pPr>
            <a:r>
              <a:rPr lang="es" sz="1500">
                <a:solidFill>
                  <a:schemeClr val="dk1"/>
                </a:solidFill>
              </a:rPr>
              <a:t>  estacion.conectar();</a:t>
            </a:r>
            <a:endParaRPr sz="1500">
              <a:solidFill>
                <a:schemeClr val="dk1"/>
              </a:solidFill>
            </a:endParaRPr>
          </a:p>
          <a:p>
            <a:pPr indent="0" lvl="0" marL="0">
              <a:spcBef>
                <a:spcPts val="0"/>
              </a:spcBef>
              <a:spcAft>
                <a:spcPts val="0"/>
              </a:spcAft>
              <a:buClr>
                <a:schemeClr val="dk1"/>
              </a:buClr>
              <a:buSzPts val="1100"/>
              <a:buFont typeface="Arial"/>
              <a:buNone/>
            </a:pPr>
            <a:r>
              <a:rPr lang="es" sz="1500">
                <a:solidFill>
                  <a:schemeClr val="dk1"/>
                </a:solidFill>
              </a:rPr>
              <a:t>  estacion.enviarDatos(</a:t>
            </a:r>
            <a:r>
              <a:rPr lang="es" sz="1500">
                <a:solidFill>
                  <a:srgbClr val="4A86E8"/>
                </a:solidFill>
              </a:rPr>
              <a:t>'C'</a:t>
            </a:r>
            <a:r>
              <a:rPr lang="es" sz="1500">
                <a:solidFill>
                  <a:schemeClr val="dk1"/>
                </a:solidFill>
              </a:rPr>
              <a:t>, 35, 77, 11.1, 12, 6, 45, 6.6);</a:t>
            </a:r>
            <a:endParaRPr sz="1500">
              <a:solidFill>
                <a:schemeClr val="dk1"/>
              </a:solidFill>
            </a:endParaRPr>
          </a:p>
          <a:p>
            <a:pPr indent="0" lvl="0" marL="0">
              <a:spcBef>
                <a:spcPts val="0"/>
              </a:spcBef>
              <a:spcAft>
                <a:spcPts val="0"/>
              </a:spcAft>
              <a:buClr>
                <a:schemeClr val="dk1"/>
              </a:buClr>
              <a:buSzPts val="1100"/>
              <a:buFont typeface="Arial"/>
              <a:buNone/>
            </a:pPr>
            <a:r>
              <a:rPr lang="es" sz="1500">
                <a:solidFill>
                  <a:schemeClr val="dk1"/>
                </a:solidFill>
              </a:rPr>
              <a:t>  estacion.esperaRespuesta();</a:t>
            </a:r>
            <a:endParaRPr sz="1500">
              <a:solidFill>
                <a:schemeClr val="dk1"/>
              </a:solidFill>
            </a:endParaRPr>
          </a:p>
          <a:p>
            <a:pPr indent="0" lvl="0" marL="0">
              <a:spcBef>
                <a:spcPts val="0"/>
              </a:spcBef>
              <a:spcAft>
                <a:spcPts val="0"/>
              </a:spcAft>
              <a:buClr>
                <a:schemeClr val="dk1"/>
              </a:buClr>
              <a:buSzPts val="1100"/>
              <a:buFont typeface="Arial"/>
              <a:buNone/>
            </a:pPr>
            <a:r>
              <a:rPr lang="es" sz="1500">
                <a:solidFill>
                  <a:schemeClr val="dk1"/>
                </a:solidFill>
              </a:rPr>
              <a:t>  </a:t>
            </a:r>
            <a:r>
              <a:rPr b="1" lang="es" sz="1500">
                <a:solidFill>
                  <a:srgbClr val="FF9900"/>
                </a:solidFill>
              </a:rPr>
              <a:t>Serial</a:t>
            </a:r>
            <a:r>
              <a:rPr lang="es" sz="1500">
                <a:solidFill>
                  <a:srgbClr val="FF9900"/>
                </a:solidFill>
              </a:rPr>
              <a:t>.println</a:t>
            </a:r>
            <a:r>
              <a:rPr lang="es" sz="1500">
                <a:solidFill>
                  <a:schemeClr val="dk1"/>
                </a:solidFill>
              </a:rPr>
              <a:t>(</a:t>
            </a:r>
            <a:r>
              <a:rPr lang="es" sz="1500">
                <a:solidFill>
                  <a:srgbClr val="4A86E8"/>
                </a:solidFill>
              </a:rPr>
              <a:t>"Terminó el ciclo"</a:t>
            </a:r>
            <a:r>
              <a:rPr lang="es" sz="1500">
                <a:solidFill>
                  <a:schemeClr val="dk1"/>
                </a:solidFill>
              </a:rPr>
              <a:t>);</a:t>
            </a:r>
            <a:endParaRPr sz="1500">
              <a:solidFill>
                <a:schemeClr val="dk1"/>
              </a:solidFill>
            </a:endParaRPr>
          </a:p>
          <a:p>
            <a:pPr indent="0" lvl="0" marL="0">
              <a:spcBef>
                <a:spcPts val="0"/>
              </a:spcBef>
              <a:spcAft>
                <a:spcPts val="0"/>
              </a:spcAft>
              <a:buNone/>
            </a:pPr>
            <a:r>
              <a:rPr lang="es" sz="1500">
                <a:solidFill>
                  <a:schemeClr val="dk1"/>
                </a:solidFill>
              </a:rPr>
              <a:t>}</a:t>
            </a:r>
            <a:endParaRPr sz="1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nvSpPr>
        <p:spPr>
          <a:xfrm>
            <a:off x="0" y="3253025"/>
            <a:ext cx="4576500" cy="157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s" sz="3500">
                <a:solidFill>
                  <a:srgbClr val="055498"/>
                </a:solidFill>
                <a:latin typeface="Ubuntu"/>
                <a:ea typeface="Ubuntu"/>
                <a:cs typeface="Ubuntu"/>
                <a:sym typeface="Ubuntu"/>
              </a:rPr>
              <a:t>Internet de las cosas</a:t>
            </a:r>
            <a:endParaRPr sz="3500">
              <a:solidFill>
                <a:srgbClr val="055498"/>
              </a:solidFill>
              <a:latin typeface="Ubuntu"/>
              <a:ea typeface="Ubuntu"/>
              <a:cs typeface="Ubuntu"/>
              <a:sym typeface="Ubuntu"/>
            </a:endParaRPr>
          </a:p>
        </p:txBody>
      </p:sp>
      <p:sp>
        <p:nvSpPr>
          <p:cNvPr id="158" name="Shape 158"/>
          <p:cNvSpPr txBox="1"/>
          <p:nvPr/>
        </p:nvSpPr>
        <p:spPr>
          <a:xfrm>
            <a:off x="4738450" y="202600"/>
            <a:ext cx="2629800" cy="7779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s" sz="2000">
                <a:solidFill>
                  <a:srgbClr val="FFFFFF"/>
                </a:solidFill>
                <a:latin typeface="Ubuntu"/>
                <a:ea typeface="Ubuntu"/>
                <a:cs typeface="Ubuntu"/>
                <a:sym typeface="Ubuntu"/>
              </a:rPr>
              <a:t>Clase 9 - digital</a:t>
            </a:r>
            <a:endParaRPr sz="2000">
              <a:solidFill>
                <a:srgbClr val="FFFFFF"/>
              </a:solidFill>
              <a:latin typeface="Ubuntu"/>
              <a:ea typeface="Ubuntu"/>
              <a:cs typeface="Ubuntu"/>
              <a:sym typeface="Ubuntu"/>
            </a:endParaRPr>
          </a:p>
        </p:txBody>
      </p:sp>
      <p:pic>
        <p:nvPicPr>
          <p:cNvPr id="159" name="Shape 159"/>
          <p:cNvPicPr preferRelativeResize="0"/>
          <p:nvPr/>
        </p:nvPicPr>
        <p:blipFill>
          <a:blip r:embed="rId3">
            <a:alphaModFix amt="50000"/>
          </a:blip>
          <a:stretch>
            <a:fillRect/>
          </a:stretch>
        </p:blipFill>
        <p:spPr>
          <a:xfrm>
            <a:off x="7966700" y="4542986"/>
            <a:ext cx="792469" cy="361256"/>
          </a:xfrm>
          <a:prstGeom prst="rect">
            <a:avLst/>
          </a:prstGeom>
          <a:noFill/>
          <a:ln>
            <a:noFill/>
          </a:ln>
        </p:spPr>
      </p:pic>
      <p:pic>
        <p:nvPicPr>
          <p:cNvPr id="160" name="Shape 160"/>
          <p:cNvPicPr preferRelativeResize="0"/>
          <p:nvPr/>
        </p:nvPicPr>
        <p:blipFill>
          <a:blip r:embed="rId4">
            <a:alphaModFix/>
          </a:blip>
          <a:stretch>
            <a:fillRect/>
          </a:stretch>
        </p:blipFill>
        <p:spPr>
          <a:xfrm>
            <a:off x="417397" y="1452626"/>
            <a:ext cx="3741703" cy="169876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pic>
        <p:nvPicPr>
          <p:cNvPr id="64" name="Shape 64"/>
          <p:cNvPicPr preferRelativeResize="0"/>
          <p:nvPr/>
        </p:nvPicPr>
        <p:blipFill>
          <a:blip r:embed="rId3">
            <a:alphaModFix amt="50000"/>
          </a:blip>
          <a:stretch>
            <a:fillRect/>
          </a:stretch>
        </p:blipFill>
        <p:spPr>
          <a:xfrm>
            <a:off x="7782275" y="129361"/>
            <a:ext cx="792469" cy="361256"/>
          </a:xfrm>
          <a:prstGeom prst="rect">
            <a:avLst/>
          </a:prstGeom>
          <a:noFill/>
          <a:ln>
            <a:noFill/>
          </a:ln>
        </p:spPr>
      </p:pic>
      <p:sp>
        <p:nvSpPr>
          <p:cNvPr id="65" name="Shape 65"/>
          <p:cNvSpPr txBox="1"/>
          <p:nvPr>
            <p:ph type="title"/>
          </p:nvPr>
        </p:nvSpPr>
        <p:spPr>
          <a:xfrm>
            <a:off x="263875" y="-2762"/>
            <a:ext cx="6757800" cy="625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s"/>
              <a:t>¿Cómo </a:t>
            </a:r>
            <a:r>
              <a:rPr lang="es"/>
              <a:t>empezó</a:t>
            </a:r>
            <a:r>
              <a:rPr lang="es"/>
              <a:t> internet?</a:t>
            </a:r>
            <a:endParaRPr/>
          </a:p>
        </p:txBody>
      </p:sp>
      <p:pic>
        <p:nvPicPr>
          <p:cNvPr id="66" name="Shape 66" title="¿Quién inventó la Internet - CuriosaMente 38.mp4">
            <a:hlinkClick r:id="rId4"/>
          </p:cNvPr>
          <p:cNvPicPr preferRelativeResize="0"/>
          <p:nvPr/>
        </p:nvPicPr>
        <p:blipFill>
          <a:blip r:embed="rId5">
            <a:alphaModFix/>
          </a:blip>
          <a:stretch>
            <a:fillRect/>
          </a:stretch>
        </p:blipFill>
        <p:spPr>
          <a:xfrm>
            <a:off x="2111725" y="928826"/>
            <a:ext cx="4920550" cy="3690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Shape 71"/>
          <p:cNvSpPr txBox="1"/>
          <p:nvPr>
            <p:ph idx="2" type="body"/>
          </p:nvPr>
        </p:nvSpPr>
        <p:spPr>
          <a:xfrm>
            <a:off x="5272450" y="724200"/>
            <a:ext cx="3719100" cy="3695100"/>
          </a:xfrm>
          <a:prstGeom prst="rect">
            <a:avLst/>
          </a:prstGeom>
        </p:spPr>
        <p:txBody>
          <a:bodyPr anchorCtr="0" anchor="ctr" bIns="91425" lIns="91425" spcFirstLastPara="1" rIns="91425" wrap="square" tIns="91425">
            <a:noAutofit/>
          </a:bodyPr>
          <a:lstStyle/>
          <a:p>
            <a:pPr indent="0" lvl="0" marL="0">
              <a:lnSpc>
                <a:spcPct val="100000"/>
              </a:lnSpc>
              <a:spcBef>
                <a:spcPts val="0"/>
              </a:spcBef>
              <a:spcAft>
                <a:spcPts val="1600"/>
              </a:spcAft>
              <a:buNone/>
            </a:pPr>
            <a:r>
              <a:rPr lang="es" sz="4000"/>
              <a:t>El Internet de las cosas</a:t>
            </a:r>
            <a:endParaRPr sz="4000"/>
          </a:p>
        </p:txBody>
      </p:sp>
      <p:pic>
        <p:nvPicPr>
          <p:cNvPr id="72" name="Shape 72"/>
          <p:cNvPicPr preferRelativeResize="0"/>
          <p:nvPr/>
        </p:nvPicPr>
        <p:blipFill>
          <a:blip r:embed="rId3">
            <a:alphaModFix/>
          </a:blip>
          <a:stretch>
            <a:fillRect/>
          </a:stretch>
        </p:blipFill>
        <p:spPr>
          <a:xfrm>
            <a:off x="0" y="0"/>
            <a:ext cx="5143499" cy="5143499"/>
          </a:xfrm>
          <a:prstGeom prst="rect">
            <a:avLst/>
          </a:prstGeom>
          <a:noFill/>
          <a:ln>
            <a:noFill/>
          </a:ln>
        </p:spPr>
      </p:pic>
      <p:pic>
        <p:nvPicPr>
          <p:cNvPr id="73" name="Shape 73"/>
          <p:cNvPicPr preferRelativeResize="0"/>
          <p:nvPr/>
        </p:nvPicPr>
        <p:blipFill>
          <a:blip r:embed="rId4">
            <a:alphaModFix/>
          </a:blip>
          <a:stretch>
            <a:fillRect/>
          </a:stretch>
        </p:blipFill>
        <p:spPr>
          <a:xfrm>
            <a:off x="3949438" y="4354925"/>
            <a:ext cx="1194075" cy="788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Shape 78"/>
          <p:cNvSpPr/>
          <p:nvPr/>
        </p:nvSpPr>
        <p:spPr>
          <a:xfrm>
            <a:off x="-75125" y="-27325"/>
            <a:ext cx="9303300" cy="52254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79" name="Shape 79" title="Internet de las Cosas.mp4">
            <a:hlinkClick r:id="rId3"/>
          </p:cNvPr>
          <p:cNvPicPr preferRelativeResize="0"/>
          <p:nvPr/>
        </p:nvPicPr>
        <p:blipFill>
          <a:blip r:embed="rId4">
            <a:alphaModFix/>
          </a:blip>
          <a:stretch>
            <a:fillRect/>
          </a:stretch>
        </p:blipFill>
        <p:spPr>
          <a:xfrm>
            <a:off x="1668475" y="390712"/>
            <a:ext cx="5816100" cy="43620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Shape 84"/>
          <p:cNvSpPr/>
          <p:nvPr/>
        </p:nvSpPr>
        <p:spPr>
          <a:xfrm>
            <a:off x="0" y="719350"/>
            <a:ext cx="9144000" cy="2677500"/>
          </a:xfrm>
          <a:prstGeom prst="rect">
            <a:avLst/>
          </a:prstGeom>
          <a:solidFill>
            <a:srgbClr val="0D70BD">
              <a:alpha val="8192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5" name="Shape 85"/>
          <p:cNvSpPr txBox="1"/>
          <p:nvPr>
            <p:ph type="title"/>
          </p:nvPr>
        </p:nvSpPr>
        <p:spPr>
          <a:xfrm>
            <a:off x="202400" y="1736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3600">
                <a:solidFill>
                  <a:srgbClr val="FFFFFF"/>
                </a:solidFill>
              </a:rPr>
              <a:t>¿Qué es una base de datos?</a:t>
            </a:r>
            <a:endParaRPr sz="3600">
              <a:solidFill>
                <a:srgbClr val="FFFFFF"/>
              </a:solidFill>
            </a:endParaRPr>
          </a:p>
        </p:txBody>
      </p:sp>
      <p:pic>
        <p:nvPicPr>
          <p:cNvPr id="86" name="Shape 86"/>
          <p:cNvPicPr preferRelativeResize="0"/>
          <p:nvPr/>
        </p:nvPicPr>
        <p:blipFill>
          <a:blip r:embed="rId3">
            <a:alphaModFix/>
          </a:blip>
          <a:stretch>
            <a:fillRect/>
          </a:stretch>
        </p:blipFill>
        <p:spPr>
          <a:xfrm>
            <a:off x="786925" y="2402275"/>
            <a:ext cx="1743412" cy="174341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type="title"/>
          </p:nvPr>
        </p:nvSpPr>
        <p:spPr>
          <a:xfrm>
            <a:off x="311700" y="0"/>
            <a:ext cx="6757800" cy="62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s" sz="2000"/>
              <a:t>Base de datos</a:t>
            </a:r>
            <a:endParaRPr sz="2000"/>
          </a:p>
        </p:txBody>
      </p:sp>
      <p:pic>
        <p:nvPicPr>
          <p:cNvPr id="92" name="Shape 92"/>
          <p:cNvPicPr preferRelativeResize="0"/>
          <p:nvPr/>
        </p:nvPicPr>
        <p:blipFill>
          <a:blip r:embed="rId3">
            <a:alphaModFix/>
          </a:blip>
          <a:stretch>
            <a:fillRect/>
          </a:stretch>
        </p:blipFill>
        <p:spPr>
          <a:xfrm>
            <a:off x="2019050" y="926775"/>
            <a:ext cx="5105892" cy="4078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pic>
        <p:nvPicPr>
          <p:cNvPr id="97" name="Shape 97"/>
          <p:cNvPicPr preferRelativeResize="0"/>
          <p:nvPr/>
        </p:nvPicPr>
        <p:blipFill>
          <a:blip r:embed="rId3">
            <a:alphaModFix/>
          </a:blip>
          <a:stretch>
            <a:fillRect/>
          </a:stretch>
        </p:blipFill>
        <p:spPr>
          <a:xfrm>
            <a:off x="1798750" y="2027713"/>
            <a:ext cx="5546500" cy="1088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Shape 102"/>
          <p:cNvSpPr txBox="1"/>
          <p:nvPr>
            <p:ph type="title"/>
          </p:nvPr>
        </p:nvSpPr>
        <p:spPr>
          <a:xfrm>
            <a:off x="322975" y="132475"/>
            <a:ext cx="6757800" cy="62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s" sz="3000">
                <a:latin typeface="Ubuntu"/>
                <a:ea typeface="Ubuntu"/>
                <a:cs typeface="Ubuntu"/>
                <a:sym typeface="Ubuntu"/>
              </a:rPr>
              <a:t>redmet</a:t>
            </a:r>
            <a:endParaRPr sz="3000">
              <a:latin typeface="Ubuntu"/>
              <a:ea typeface="Ubuntu"/>
              <a:cs typeface="Ubuntu"/>
              <a:sym typeface="Ubuntu"/>
            </a:endParaRPr>
          </a:p>
        </p:txBody>
      </p:sp>
      <p:sp>
        <p:nvSpPr>
          <p:cNvPr id="103" name="Shape 103"/>
          <p:cNvSpPr txBox="1"/>
          <p:nvPr/>
        </p:nvSpPr>
        <p:spPr>
          <a:xfrm>
            <a:off x="787850" y="1967225"/>
            <a:ext cx="7720800" cy="23769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lang="es" sz="1800">
                <a:solidFill>
                  <a:srgbClr val="055498"/>
                </a:solidFill>
              </a:rPr>
              <a:t>Su principal objetivo es promover la difusión y concientización del cambio climático. La red provee información atmosférica a través de la medición de variables en tiempo real, como un estímulo para hacer conciencia sobre las causas humanas del cambio climático.La red es de acceso abierto, cualquier persona puede conectar su estación meteorológica.</a:t>
            </a:r>
            <a:endParaRPr sz="1800">
              <a:solidFill>
                <a:srgbClr val="055498"/>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Shape 108"/>
          <p:cNvSpPr txBox="1"/>
          <p:nvPr/>
        </p:nvSpPr>
        <p:spPr>
          <a:xfrm>
            <a:off x="5145325" y="1915200"/>
            <a:ext cx="3399300" cy="13131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s" sz="3600">
                <a:solidFill>
                  <a:srgbClr val="FFFFFF"/>
                </a:solidFill>
                <a:latin typeface="Ubuntu"/>
                <a:ea typeface="Ubuntu"/>
                <a:cs typeface="Ubuntu"/>
                <a:sym typeface="Ubuntu"/>
              </a:rPr>
              <a:t>¿Como crear una estación?</a:t>
            </a:r>
            <a:endParaRPr sz="3600">
              <a:solidFill>
                <a:srgbClr val="FFFFFF"/>
              </a:solidFill>
              <a:latin typeface="Ubuntu"/>
              <a:ea typeface="Ubuntu"/>
              <a:cs typeface="Ubuntu"/>
              <a:sym typeface="Ubuntu"/>
            </a:endParaRPr>
          </a:p>
        </p:txBody>
      </p:sp>
      <p:pic>
        <p:nvPicPr>
          <p:cNvPr id="109" name="Shape 109"/>
          <p:cNvPicPr preferRelativeResize="0"/>
          <p:nvPr/>
        </p:nvPicPr>
        <p:blipFill>
          <a:blip r:embed="rId3">
            <a:alphaModFix/>
          </a:blip>
          <a:stretch>
            <a:fillRect/>
          </a:stretch>
        </p:blipFill>
        <p:spPr>
          <a:xfrm>
            <a:off x="109300" y="594275"/>
            <a:ext cx="4353950" cy="41120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ETEORIT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